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Lst>
  <p:notesMasterIdLst>
    <p:notesMasterId r:id="rId30"/>
  </p:notesMasterIdLst>
  <p:sldIdLst>
    <p:sldId id="256" r:id="rId2"/>
    <p:sldId id="261" r:id="rId3"/>
    <p:sldId id="278" r:id="rId4"/>
    <p:sldId id="279" r:id="rId5"/>
    <p:sldId id="258" r:id="rId6"/>
    <p:sldId id="262" r:id="rId7"/>
    <p:sldId id="265" r:id="rId8"/>
    <p:sldId id="283" r:id="rId9"/>
    <p:sldId id="284" r:id="rId10"/>
    <p:sldId id="285" r:id="rId11"/>
    <p:sldId id="286" r:id="rId12"/>
    <p:sldId id="287" r:id="rId13"/>
    <p:sldId id="288" r:id="rId14"/>
    <p:sldId id="266" r:id="rId15"/>
    <p:sldId id="267" r:id="rId16"/>
    <p:sldId id="268" r:id="rId17"/>
    <p:sldId id="269" r:id="rId18"/>
    <p:sldId id="270" r:id="rId19"/>
    <p:sldId id="271" r:id="rId20"/>
    <p:sldId id="272" r:id="rId21"/>
    <p:sldId id="273" r:id="rId22"/>
    <p:sldId id="274" r:id="rId23"/>
    <p:sldId id="275" r:id="rId24"/>
    <p:sldId id="276" r:id="rId25"/>
    <p:sldId id="281" r:id="rId26"/>
    <p:sldId id="282" r:id="rId27"/>
    <p:sldId id="289" r:id="rId28"/>
    <p:sldId id="264" r:id="rId29"/>
  </p:sldIdLst>
  <p:sldSz cx="9144000" cy="5143500" type="screen16x9"/>
  <p:notesSz cx="6858000" cy="9144000"/>
  <p:defaultTextStyle>
    <a:lvl1pPr marL="0" algn="l" rtl="0" latinLnBrk="0">
      <a:defRPr lang="tr-TR" sz="1800" kern="1200">
        <a:solidFill>
          <a:schemeClr val="tx1"/>
        </a:solidFill>
        <a:latin typeface="+mn-lt"/>
        <a:ea typeface="+mn-ea"/>
        <a:cs typeface="+mn-cs"/>
      </a:defRPr>
    </a:lvl1pPr>
    <a:lvl2pPr marL="457200" algn="l" rtl="0" latinLnBrk="0">
      <a:defRPr lang="tr-TR" sz="1800" kern="1200">
        <a:solidFill>
          <a:schemeClr val="tx1"/>
        </a:solidFill>
        <a:latin typeface="+mn-lt"/>
        <a:ea typeface="+mn-ea"/>
        <a:cs typeface="+mn-cs"/>
      </a:defRPr>
    </a:lvl2pPr>
    <a:lvl3pPr marL="914400" algn="l" rtl="0" latinLnBrk="0">
      <a:defRPr lang="tr-TR" sz="1800" kern="1200">
        <a:solidFill>
          <a:schemeClr val="tx1"/>
        </a:solidFill>
        <a:latin typeface="+mn-lt"/>
        <a:ea typeface="+mn-ea"/>
        <a:cs typeface="+mn-cs"/>
      </a:defRPr>
    </a:lvl3pPr>
    <a:lvl4pPr marL="1371600" algn="l" rtl="0" latinLnBrk="0">
      <a:defRPr lang="tr-TR" sz="1800" kern="1200">
        <a:solidFill>
          <a:schemeClr val="tx1"/>
        </a:solidFill>
        <a:latin typeface="+mn-lt"/>
        <a:ea typeface="+mn-ea"/>
        <a:cs typeface="+mn-cs"/>
      </a:defRPr>
    </a:lvl4pPr>
    <a:lvl5pPr marL="1828800" algn="l" rtl="0" latinLnBrk="0">
      <a:defRPr lang="tr-TR" sz="1800" kern="1200">
        <a:solidFill>
          <a:schemeClr val="tx1"/>
        </a:solidFill>
        <a:latin typeface="+mn-lt"/>
        <a:ea typeface="+mn-ea"/>
        <a:cs typeface="+mn-cs"/>
      </a:defRPr>
    </a:lvl5pPr>
    <a:lvl6pPr marL="2286000" algn="l" rtl="0" latinLnBrk="0">
      <a:defRPr lang="tr-TR" sz="1800" kern="1200">
        <a:solidFill>
          <a:schemeClr val="tx1"/>
        </a:solidFill>
        <a:latin typeface="+mn-lt"/>
        <a:ea typeface="+mn-ea"/>
        <a:cs typeface="+mn-cs"/>
      </a:defRPr>
    </a:lvl6pPr>
    <a:lvl7pPr marL="2743200" algn="l" rtl="0" latinLnBrk="0">
      <a:defRPr lang="tr-TR" sz="1800" kern="1200">
        <a:solidFill>
          <a:schemeClr val="tx1"/>
        </a:solidFill>
        <a:latin typeface="+mn-lt"/>
        <a:ea typeface="+mn-ea"/>
        <a:cs typeface="+mn-cs"/>
      </a:defRPr>
    </a:lvl7pPr>
    <a:lvl8pPr marL="3200400" algn="l" rtl="0" latinLnBrk="0">
      <a:defRPr lang="tr-TR" sz="1800" kern="1200">
        <a:solidFill>
          <a:schemeClr val="tx1"/>
        </a:solidFill>
        <a:latin typeface="+mn-lt"/>
        <a:ea typeface="+mn-ea"/>
        <a:cs typeface="+mn-cs"/>
      </a:defRPr>
    </a:lvl8pPr>
    <a:lvl9pPr marL="3657600" algn="l" rtl="0" latinLnBrk="0">
      <a:defRPr lang="tr-TR" sz="1800" kern="1200">
        <a:solidFill>
          <a:schemeClr val="tx1"/>
        </a:solidFill>
        <a:latin typeface="+mn-lt"/>
        <a:ea typeface="+mn-ea"/>
        <a:cs typeface="+mn-cs"/>
      </a:defRPr>
    </a:lvl9pPr>
    <a:extLst/>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130" autoAdjust="0"/>
    <p:restoredTop sz="87621" autoAdjust="0"/>
  </p:normalViewPr>
  <p:slideViewPr>
    <p:cSldViewPr>
      <p:cViewPr varScale="1">
        <p:scale>
          <a:sx n="100" d="100"/>
          <a:sy n="100" d="100"/>
        </p:scale>
        <p:origin x="830" y="72"/>
      </p:cViewPr>
      <p:guideLst>
        <p:guide orient="horz" pos="162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rtlCol="0"/>
          <a:lstStyle>
            <a:lvl1pPr algn="l" latinLnBrk="0">
              <a:defRPr lang="tr-TR" sz="1200"/>
            </a:lvl1pPr>
            <a:extLst/>
          </a:lstStyle>
          <a:p>
            <a:endParaRPr lang="tr-TR"/>
          </a:p>
        </p:txBody>
      </p:sp>
      <p:sp>
        <p:nvSpPr>
          <p:cNvPr id="3" name="Date Placeholder 2"/>
          <p:cNvSpPr>
            <a:spLocks noGrp="1"/>
          </p:cNvSpPr>
          <p:nvPr>
            <p:ph type="dt" idx="1"/>
          </p:nvPr>
        </p:nvSpPr>
        <p:spPr>
          <a:xfrm>
            <a:off x="3884613" y="0"/>
            <a:ext cx="2971800" cy="457200"/>
          </a:xfrm>
          <a:prstGeom prst="rect">
            <a:avLst/>
          </a:prstGeom>
        </p:spPr>
        <p:txBody>
          <a:bodyPr vert="horz" rtlCol="0"/>
          <a:lstStyle>
            <a:lvl1pPr algn="r" latinLnBrk="0">
              <a:defRPr lang="tr-TR" sz="1200"/>
            </a:lvl1pPr>
            <a:extLst/>
          </a:lstStyle>
          <a:p>
            <a:fld id="{A8ADFD5B-A66C-449C-B6E8-FB716D07777D}" type="datetimeFigureOut">
              <a:pPr/>
              <a:t>4.12.2021</a:t>
            </a:fld>
            <a:endParaRPr lang="tr-TR"/>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rtlCol="0" anchor="ctr"/>
          <a:lstStyle/>
          <a:p>
            <a:endParaRPr lang="tr-TR"/>
          </a:p>
        </p:txBody>
      </p:sp>
      <p:sp>
        <p:nvSpPr>
          <p:cNvPr id="5" name="Notes Placeholder 4"/>
          <p:cNvSpPr>
            <a:spLocks noGrp="1"/>
          </p:cNvSpPr>
          <p:nvPr>
            <p:ph type="body" sz="quarter" idx="3"/>
          </p:nvPr>
        </p:nvSpPr>
        <p:spPr>
          <a:xfrm>
            <a:off x="685800" y="4343400"/>
            <a:ext cx="5486400" cy="4114800"/>
          </a:xfrm>
          <a:prstGeom prst="rect">
            <a:avLst/>
          </a:prstGeom>
        </p:spPr>
        <p:txBody>
          <a:bodyPr vert="horz" rtlCol="0">
            <a:normAutofit/>
          </a:bodyPr>
          <a:lstStyle/>
          <a:p>
            <a:pPr lvl="0"/>
            <a:r>
              <a:rPr lang="tr-TR"/>
              <a:t>Ana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p>
        </p:txBody>
      </p:sp>
      <p:sp>
        <p:nvSpPr>
          <p:cNvPr id="6" name="Footer Placeholder 5"/>
          <p:cNvSpPr>
            <a:spLocks noGrp="1"/>
          </p:cNvSpPr>
          <p:nvPr>
            <p:ph type="ftr" sz="quarter" idx="4"/>
          </p:nvPr>
        </p:nvSpPr>
        <p:spPr>
          <a:xfrm>
            <a:off x="0" y="8685213"/>
            <a:ext cx="2971800" cy="457200"/>
          </a:xfrm>
          <a:prstGeom prst="rect">
            <a:avLst/>
          </a:prstGeom>
        </p:spPr>
        <p:txBody>
          <a:bodyPr vert="horz" rtlCol="0" anchor="b"/>
          <a:lstStyle>
            <a:lvl1pPr algn="l" latinLnBrk="0">
              <a:defRPr lang="tr-TR" sz="1200"/>
            </a:lvl1pPr>
            <a:extLst/>
          </a:lstStyle>
          <a:p>
            <a:endParaRPr lang="tr-T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rtlCol="0" anchor="b"/>
          <a:lstStyle>
            <a:lvl1pPr algn="r" latinLnBrk="0">
              <a:defRPr lang="tr-TR" sz="1200"/>
            </a:lvl1pPr>
            <a:extLst/>
          </a:lstStyle>
          <a:p>
            <a:fld id="{CA5D3BF3-D352-46FC-8343-31F56E6730EA}" type="slidenum">
              <a:pPr/>
              <a:t>‹#›</a:t>
            </a:fld>
            <a:endParaRPr lang="tr-TR"/>
          </a:p>
        </p:txBody>
      </p:sp>
    </p:spTree>
    <p:extLst>
      <p:ext uri="{BB962C8B-B14F-4D97-AF65-F5344CB8AC3E}">
        <p14:creationId xmlns:p14="http://schemas.microsoft.com/office/powerpoint/2010/main" val="2264338979"/>
      </p:ext>
    </p:extLst>
  </p:cSld>
  <p:clrMap bg1="lt1" tx1="dk1" bg2="lt2" tx2="dk2" accent1="accent1" accent2="accent2" accent3="accent3" accent4="accent4" accent5="accent5" accent6="accent6" hlink="hlink" folHlink="folHlink"/>
  <p:notesStyle>
    <a:lvl1pPr marL="0" algn="l" rtl="0" latinLnBrk="0">
      <a:defRPr lang="tr-TR" sz="1200" kern="1200">
        <a:solidFill>
          <a:schemeClr val="tx1"/>
        </a:solidFill>
        <a:latin typeface="+mn-lt"/>
        <a:ea typeface="+mn-ea"/>
        <a:cs typeface="+mn-cs"/>
      </a:defRPr>
    </a:lvl1pPr>
    <a:lvl2pPr marL="457200" algn="l" rtl="0" latinLnBrk="0">
      <a:defRPr lang="tr-TR" sz="1200" kern="1200">
        <a:solidFill>
          <a:schemeClr val="tx1"/>
        </a:solidFill>
        <a:latin typeface="+mn-lt"/>
        <a:ea typeface="+mn-ea"/>
        <a:cs typeface="+mn-cs"/>
      </a:defRPr>
    </a:lvl2pPr>
    <a:lvl3pPr marL="914400" algn="l" rtl="0" latinLnBrk="0">
      <a:defRPr lang="tr-TR" sz="1200" kern="1200">
        <a:solidFill>
          <a:schemeClr val="tx1"/>
        </a:solidFill>
        <a:latin typeface="+mn-lt"/>
        <a:ea typeface="+mn-ea"/>
        <a:cs typeface="+mn-cs"/>
      </a:defRPr>
    </a:lvl3pPr>
    <a:lvl4pPr marL="1371600" algn="l" rtl="0" latinLnBrk="0">
      <a:defRPr lang="tr-TR" sz="1200" kern="1200">
        <a:solidFill>
          <a:schemeClr val="tx1"/>
        </a:solidFill>
        <a:latin typeface="+mn-lt"/>
        <a:ea typeface="+mn-ea"/>
        <a:cs typeface="+mn-cs"/>
      </a:defRPr>
    </a:lvl4pPr>
    <a:lvl5pPr marL="1828800" algn="l" rtl="0" latinLnBrk="0">
      <a:defRPr lang="tr-TR" sz="1200" kern="1200">
        <a:solidFill>
          <a:schemeClr val="tx1"/>
        </a:solidFill>
        <a:latin typeface="+mn-lt"/>
        <a:ea typeface="+mn-ea"/>
        <a:cs typeface="+mn-cs"/>
      </a:defRPr>
    </a:lvl5pPr>
    <a:lvl6pPr marL="2286000" algn="l" rtl="0" latinLnBrk="0">
      <a:defRPr lang="tr-TR" sz="1200" kern="1200">
        <a:solidFill>
          <a:schemeClr val="tx1"/>
        </a:solidFill>
        <a:latin typeface="+mn-lt"/>
        <a:ea typeface="+mn-ea"/>
        <a:cs typeface="+mn-cs"/>
      </a:defRPr>
    </a:lvl6pPr>
    <a:lvl7pPr marL="2743200" algn="l" rtl="0" latinLnBrk="0">
      <a:defRPr lang="tr-TR" sz="1200" kern="1200">
        <a:solidFill>
          <a:schemeClr val="tx1"/>
        </a:solidFill>
        <a:latin typeface="+mn-lt"/>
        <a:ea typeface="+mn-ea"/>
        <a:cs typeface="+mn-cs"/>
      </a:defRPr>
    </a:lvl7pPr>
    <a:lvl8pPr marL="3200400" algn="l" rtl="0" latinLnBrk="0">
      <a:defRPr lang="tr-TR" sz="1200" kern="1200">
        <a:solidFill>
          <a:schemeClr val="tx1"/>
        </a:solidFill>
        <a:latin typeface="+mn-lt"/>
        <a:ea typeface="+mn-ea"/>
        <a:cs typeface="+mn-cs"/>
      </a:defRPr>
    </a:lvl8pPr>
    <a:lvl9pPr marL="3657600" algn="l" rtl="0" latinLnBrk="0">
      <a:defRPr lang="tr-TR" sz="1200" kern="1200">
        <a:solidFill>
          <a:schemeClr val="tx1"/>
        </a:solidFill>
        <a:latin typeface="+mn-lt"/>
        <a:ea typeface="+mn-ea"/>
        <a:cs typeface="+mn-cs"/>
      </a:defRPr>
    </a:lvl9pPr>
    <a:extLst/>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lstStyle/>
          <a:p>
            <a:endParaRPr lang="tr-TR"/>
          </a:p>
        </p:txBody>
      </p:sp>
      <p:sp>
        <p:nvSpPr>
          <p:cNvPr id="4" name="Rectangle 3"/>
          <p:cNvSpPr>
            <a:spLocks noGrp="1"/>
          </p:cNvSpPr>
          <p:nvPr>
            <p:ph type="sldNum" sz="quarter" idx="10"/>
          </p:nvPr>
        </p:nvSpPr>
        <p:spPr/>
        <p:txBody>
          <a:bodyPr/>
          <a:lstStyle/>
          <a:p>
            <a:fld id="{CA5D3BF3-D352-46FC-8343-31F56E6730EA}" type="slidenum">
              <a:rPr lang="tr-TR" smtClean="0"/>
              <a:pPr/>
              <a:t>1</a:t>
            </a:fld>
            <a:endParaRPr lang="tr-T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02"/>
        <p:cNvGrpSpPr/>
        <p:nvPr/>
      </p:nvGrpSpPr>
      <p:grpSpPr>
        <a:xfrm>
          <a:off x="0" y="0"/>
          <a:ext cx="0" cy="0"/>
          <a:chOff x="0" y="0"/>
          <a:chExt cx="0" cy="0"/>
        </a:xfrm>
      </p:grpSpPr>
      <p:sp>
        <p:nvSpPr>
          <p:cNvPr id="4703" name="Google Shape;4703;g41a98d525d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04" name="Google Shape;4704;g41a98d525d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lstStyle/>
          <a:p>
            <a:endParaRPr lang="tr-TR"/>
          </a:p>
        </p:txBody>
      </p:sp>
      <p:sp>
        <p:nvSpPr>
          <p:cNvPr id="4" name="Rectangle 3"/>
          <p:cNvSpPr>
            <a:spLocks noGrp="1"/>
          </p:cNvSpPr>
          <p:nvPr>
            <p:ph type="sldNum" sz="quarter" idx="10"/>
          </p:nvPr>
        </p:nvSpPr>
        <p:spPr/>
        <p:txBody>
          <a:bodyPr/>
          <a:lstStyle/>
          <a:p>
            <a:fld id="{CA5D3BF3-D352-46FC-8343-31F56E6730EA}" type="slidenum">
              <a:rPr lang="tr-TR" smtClean="0"/>
              <a:pPr/>
              <a:t>28</a:t>
            </a:fld>
            <a:endParaRPr lang="tr-T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lstStyle/>
          <a:p>
            <a:endParaRPr lang="tr-TR"/>
          </a:p>
        </p:txBody>
      </p:sp>
      <p:sp>
        <p:nvSpPr>
          <p:cNvPr id="4" name="Rectangle 3"/>
          <p:cNvSpPr>
            <a:spLocks noGrp="1"/>
          </p:cNvSpPr>
          <p:nvPr>
            <p:ph type="sldNum" sz="quarter" idx="10"/>
          </p:nvPr>
        </p:nvSpPr>
        <p:spPr/>
        <p:txBody>
          <a:bodyPr/>
          <a:lstStyle/>
          <a:p>
            <a:fld id="{CA5D3BF3-D352-46FC-8343-31F56E6730EA}" type="slidenum">
              <a:rPr lang="tr-TR" smtClean="0"/>
              <a:pPr/>
              <a:t>2</a:t>
            </a:fld>
            <a:endParaRPr lang="tr-T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lstStyle/>
          <a:p>
            <a:endParaRPr lang="tr-TR"/>
          </a:p>
        </p:txBody>
      </p:sp>
      <p:sp>
        <p:nvSpPr>
          <p:cNvPr id="4" name="Rectangle 3"/>
          <p:cNvSpPr>
            <a:spLocks noGrp="1"/>
          </p:cNvSpPr>
          <p:nvPr>
            <p:ph type="sldNum" sz="quarter" idx="10"/>
          </p:nvPr>
        </p:nvSpPr>
        <p:spPr/>
        <p:txBody>
          <a:bodyPr/>
          <a:lstStyle/>
          <a:p>
            <a:fld id="{CA5D3BF3-D352-46FC-8343-31F56E6730EA}" type="slidenum">
              <a:rPr lang="tr-TR" smtClean="0"/>
              <a:pPr/>
              <a:t>3</a:t>
            </a:fld>
            <a:endParaRPr lang="tr-T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lstStyle/>
          <a:p>
            <a:endParaRPr lang="tr-TR"/>
          </a:p>
        </p:txBody>
      </p:sp>
      <p:sp>
        <p:nvSpPr>
          <p:cNvPr id="4" name="Rectangle 3"/>
          <p:cNvSpPr>
            <a:spLocks noGrp="1"/>
          </p:cNvSpPr>
          <p:nvPr>
            <p:ph type="sldNum" sz="quarter" idx="10"/>
          </p:nvPr>
        </p:nvSpPr>
        <p:spPr/>
        <p:txBody>
          <a:bodyPr/>
          <a:lstStyle/>
          <a:p>
            <a:fld id="{CA5D3BF3-D352-46FC-8343-31F56E6730EA}" type="slidenum">
              <a:rPr lang="tr-TR" smtClean="0"/>
              <a:pPr/>
              <a:t>4</a:t>
            </a:fld>
            <a:endParaRPr lang="tr-T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lstStyle/>
          <a:p>
            <a:endParaRPr lang="tr-TR"/>
          </a:p>
        </p:txBody>
      </p:sp>
      <p:sp>
        <p:nvSpPr>
          <p:cNvPr id="4" name="Rectangle 3"/>
          <p:cNvSpPr>
            <a:spLocks noGrp="1"/>
          </p:cNvSpPr>
          <p:nvPr>
            <p:ph type="sldNum" sz="quarter" idx="10"/>
          </p:nvPr>
        </p:nvSpPr>
        <p:spPr/>
        <p:txBody>
          <a:bodyPr/>
          <a:lstStyle/>
          <a:p>
            <a:fld id="{CA5D3BF3-D352-46FC-8343-31F56E6730EA}" type="slidenum">
              <a:rPr lang="tr-TR" smtClean="0"/>
              <a:pPr/>
              <a:t>5</a:t>
            </a:fld>
            <a:endParaRPr lang="tr-T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lstStyle/>
          <a:p>
            <a:endParaRPr lang="tr-TR"/>
          </a:p>
        </p:txBody>
      </p:sp>
      <p:sp>
        <p:nvSpPr>
          <p:cNvPr id="4" name="Rectangle 3"/>
          <p:cNvSpPr>
            <a:spLocks noGrp="1"/>
          </p:cNvSpPr>
          <p:nvPr>
            <p:ph type="sldNum" sz="quarter" idx="10"/>
          </p:nvPr>
        </p:nvSpPr>
        <p:spPr/>
        <p:txBody>
          <a:bodyPr/>
          <a:lstStyle/>
          <a:p>
            <a:fld id="{CA5D3BF3-D352-46FC-8343-31F56E6730EA}" type="slidenum">
              <a:rPr lang="tr-TR" smtClean="0"/>
              <a:pPr/>
              <a:t>6</a:t>
            </a:fld>
            <a:endParaRPr lang="tr-T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10"/>
          </p:nvPr>
        </p:nvSpPr>
        <p:spPr/>
        <p:txBody>
          <a:bodyPr/>
          <a:lstStyle/>
          <a:p>
            <a:fld id="{CA5D3BF3-D352-46FC-8343-31F56E6730EA}" type="slidenum">
              <a:rPr lang="tr-TR" smtClean="0"/>
              <a:pPr/>
              <a:t>24</a:t>
            </a:fld>
            <a:endParaRPr lang="tr-TR"/>
          </a:p>
        </p:txBody>
      </p:sp>
    </p:spTree>
    <p:extLst>
      <p:ext uri="{BB962C8B-B14F-4D97-AF65-F5344CB8AC3E}">
        <p14:creationId xmlns:p14="http://schemas.microsoft.com/office/powerpoint/2010/main" val="13506016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10"/>
          </p:nvPr>
        </p:nvSpPr>
        <p:spPr/>
        <p:txBody>
          <a:bodyPr/>
          <a:lstStyle/>
          <a:p>
            <a:fld id="{CA5D3BF3-D352-46FC-8343-31F56E6730EA}" type="slidenum">
              <a:rPr lang="tr-TR" smtClean="0"/>
              <a:pPr/>
              <a:t>25</a:t>
            </a:fld>
            <a:endParaRPr lang="tr-TR"/>
          </a:p>
        </p:txBody>
      </p:sp>
    </p:spTree>
    <p:extLst>
      <p:ext uri="{BB962C8B-B14F-4D97-AF65-F5344CB8AC3E}">
        <p14:creationId xmlns:p14="http://schemas.microsoft.com/office/powerpoint/2010/main" val="13506016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10"/>
          </p:nvPr>
        </p:nvSpPr>
        <p:spPr/>
        <p:txBody>
          <a:bodyPr/>
          <a:lstStyle/>
          <a:p>
            <a:fld id="{CA5D3BF3-D352-46FC-8343-31F56E6730EA}" type="slidenum">
              <a:rPr lang="tr-TR" smtClean="0"/>
              <a:pPr/>
              <a:t>26</a:t>
            </a:fld>
            <a:endParaRPr lang="tr-TR"/>
          </a:p>
        </p:txBody>
      </p:sp>
    </p:spTree>
    <p:extLst>
      <p:ext uri="{BB962C8B-B14F-4D97-AF65-F5344CB8AC3E}">
        <p14:creationId xmlns:p14="http://schemas.microsoft.com/office/powerpoint/2010/main" val="13506016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Başlık Slaydı">
    <p:bg>
      <p:bgRef idx="1001">
        <a:schemeClr val="bg2"/>
      </p:bgRef>
    </p:bg>
    <p:spTree>
      <p:nvGrpSpPr>
        <p:cNvPr id="1" name=""/>
        <p:cNvGrpSpPr/>
        <p:nvPr/>
      </p:nvGrpSpPr>
      <p:grpSpPr>
        <a:xfrm>
          <a:off x="0" y="0"/>
          <a:ext cx="0" cy="0"/>
          <a:chOff x="0" y="0"/>
          <a:chExt cx="0" cy="0"/>
        </a:xfrm>
      </p:grpSpPr>
      <p:sp>
        <p:nvSpPr>
          <p:cNvPr id="7" name="Rectangle 6"/>
          <p:cNvSpPr/>
          <p:nvPr/>
        </p:nvSpPr>
        <p:spPr>
          <a:xfrm>
            <a:off x="0" y="4478274"/>
            <a:ext cx="9144000" cy="665226"/>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kumimoji="0" lang="tr-TR"/>
          </a:p>
        </p:txBody>
      </p:sp>
      <p:sp>
        <p:nvSpPr>
          <p:cNvPr id="10" name="Rectangle 9"/>
          <p:cNvSpPr/>
          <p:nvPr/>
        </p:nvSpPr>
        <p:spPr>
          <a:xfrm>
            <a:off x="-9144" y="4539996"/>
            <a:ext cx="2249424" cy="534924"/>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kumimoji="0" lang="tr-TR"/>
          </a:p>
        </p:txBody>
      </p:sp>
      <p:sp>
        <p:nvSpPr>
          <p:cNvPr id="11" name="Rectangle 10"/>
          <p:cNvSpPr/>
          <p:nvPr/>
        </p:nvSpPr>
        <p:spPr>
          <a:xfrm>
            <a:off x="2359152" y="4533138"/>
            <a:ext cx="6784848" cy="534924"/>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kumimoji="0" lang="tr-TR"/>
          </a:p>
        </p:txBody>
      </p:sp>
      <p:sp>
        <p:nvSpPr>
          <p:cNvPr id="9" name="Subtitle 8"/>
          <p:cNvSpPr>
            <a:spLocks noGrp="1"/>
          </p:cNvSpPr>
          <p:nvPr>
            <p:ph type="subTitle" idx="1"/>
          </p:nvPr>
        </p:nvSpPr>
        <p:spPr>
          <a:xfrm>
            <a:off x="2362200" y="4537528"/>
            <a:ext cx="6515100" cy="514350"/>
          </a:xfrm>
        </p:spPr>
        <p:txBody>
          <a:bodyPr anchor="ctr"/>
          <a:lstStyle>
            <a:lvl1pPr marL="0" indent="0" algn="l" eaLnBrk="1" latinLnBrk="0" hangingPunct="1">
              <a:buNone/>
              <a:defRPr kumimoji="0" lang="tr-TR" sz="2800">
                <a:solidFill>
                  <a:srgbClr val="FFFFFF"/>
                </a:solidFill>
              </a:defRPr>
            </a:lvl1pPr>
            <a:lvl2pPr marL="457200" indent="0" algn="ctr" eaLnBrk="1" latinLnBrk="0" hangingPunct="1">
              <a:buNone/>
            </a:lvl2pPr>
            <a:lvl3pPr marL="914400" indent="0" algn="ctr" eaLnBrk="1" latinLnBrk="0" hangingPunct="1">
              <a:buNone/>
            </a:lvl3pPr>
            <a:lvl4pPr marL="1371600" indent="0" algn="ctr" eaLnBrk="1" latinLnBrk="0" hangingPunct="1">
              <a:buNone/>
            </a:lvl4pPr>
            <a:lvl5pPr marL="1828800" indent="0" algn="ctr" eaLnBrk="1" latinLnBrk="0" hangingPunct="1">
              <a:buNone/>
            </a:lvl5pPr>
            <a:lvl6pPr marL="2286000" indent="0" algn="ctr" eaLnBrk="1" latinLnBrk="0" hangingPunct="1">
              <a:buNone/>
            </a:lvl6pPr>
            <a:lvl7pPr marL="2743200" indent="0" algn="ctr" eaLnBrk="1" latinLnBrk="0" hangingPunct="1">
              <a:buNone/>
            </a:lvl7pPr>
            <a:lvl8pPr marL="3200400" indent="0" algn="ctr" eaLnBrk="1" latinLnBrk="0" hangingPunct="1">
              <a:buNone/>
            </a:lvl8pPr>
            <a:lvl9pPr marL="3657600" indent="0" algn="ctr" eaLnBrk="1" latinLnBrk="0" hangingPunct="1">
              <a:buNone/>
            </a:lvl9pPr>
            <a:extLst/>
          </a:lstStyle>
          <a:p>
            <a:pPr eaLnBrk="1" latinLnBrk="0" hangingPunct="1"/>
            <a:r>
              <a:rPr lang="tr-TR"/>
              <a:t>Asıl alt başlık stilini düzenlemek için tıklatın</a:t>
            </a:r>
            <a:endParaRPr/>
          </a:p>
        </p:txBody>
      </p:sp>
      <p:sp>
        <p:nvSpPr>
          <p:cNvPr id="28" name="Date Placeholder 27"/>
          <p:cNvSpPr>
            <a:spLocks noGrp="1"/>
          </p:cNvSpPr>
          <p:nvPr>
            <p:ph type="dt" sz="half" idx="10"/>
          </p:nvPr>
        </p:nvSpPr>
        <p:spPr>
          <a:xfrm>
            <a:off x="76200" y="4551524"/>
            <a:ext cx="2057400" cy="514350"/>
          </a:xfrm>
        </p:spPr>
        <p:txBody>
          <a:bodyPr>
            <a:noAutofit/>
          </a:bodyPr>
          <a:lstStyle>
            <a:lvl1pPr algn="ctr" eaLnBrk="1" latinLnBrk="0" hangingPunct="1">
              <a:defRPr kumimoji="0" lang="tr-TR" sz="2000">
                <a:solidFill>
                  <a:srgbClr val="FFFFFF"/>
                </a:solidFill>
              </a:defRPr>
            </a:lvl1pPr>
            <a:extLst/>
          </a:lstStyle>
          <a:p>
            <a:pPr algn="ctr"/>
            <a:fld id="{047E157E-8DCB-4F70-A0AF-5EB586A91DD4}" type="datetime1">
              <a:rPr kumimoji="0" lang="tr-TR">
                <a:solidFill>
                  <a:srgbClr val="FFFFFF"/>
                </a:solidFill>
              </a:rPr>
              <a:pPr algn="ctr"/>
              <a:t>4.12.2021</a:t>
            </a:fld>
            <a:endParaRPr kumimoji="0" lang="tr-TR" sz="2000">
              <a:solidFill>
                <a:srgbClr val="FFFFFF"/>
              </a:solidFill>
            </a:endParaRPr>
          </a:p>
        </p:txBody>
      </p:sp>
      <p:sp>
        <p:nvSpPr>
          <p:cNvPr id="17" name="Footer Placeholder 16"/>
          <p:cNvSpPr>
            <a:spLocks noGrp="1"/>
          </p:cNvSpPr>
          <p:nvPr>
            <p:ph type="ftr" sz="quarter" idx="11"/>
          </p:nvPr>
        </p:nvSpPr>
        <p:spPr>
          <a:xfrm>
            <a:off x="2085393" y="177404"/>
            <a:ext cx="5867400" cy="273844"/>
          </a:xfrm>
        </p:spPr>
        <p:txBody>
          <a:bodyPr/>
          <a:lstStyle>
            <a:lvl1pPr algn="r" eaLnBrk="1" latinLnBrk="0" hangingPunct="1">
              <a:defRPr kumimoji="0" lang="tr-TR">
                <a:solidFill>
                  <a:schemeClr val="tx2"/>
                </a:solidFill>
              </a:defRPr>
            </a:lvl1pPr>
            <a:extLst/>
          </a:lstStyle>
          <a:p>
            <a:pPr algn="r"/>
            <a:endParaRPr kumimoji="0" lang="tr-TR">
              <a:solidFill>
                <a:schemeClr val="tx2"/>
              </a:solidFill>
            </a:endParaRPr>
          </a:p>
        </p:txBody>
      </p:sp>
      <p:sp>
        <p:nvSpPr>
          <p:cNvPr id="29" name="Slide Number Placeholder 28"/>
          <p:cNvSpPr>
            <a:spLocks noGrp="1"/>
          </p:cNvSpPr>
          <p:nvPr>
            <p:ph type="sldNum" sz="quarter" idx="12"/>
          </p:nvPr>
        </p:nvSpPr>
        <p:spPr>
          <a:xfrm>
            <a:off x="8001000" y="171450"/>
            <a:ext cx="838200" cy="285750"/>
          </a:xfrm>
        </p:spPr>
        <p:txBody>
          <a:bodyPr/>
          <a:lstStyle>
            <a:lvl1pPr eaLnBrk="1" latinLnBrk="0" hangingPunct="1">
              <a:defRPr kumimoji="0" lang="tr-TR">
                <a:solidFill>
                  <a:schemeClr val="tx2"/>
                </a:solidFill>
              </a:defRPr>
            </a:lvl1pPr>
            <a:extLst/>
          </a:lstStyle>
          <a:p>
            <a:fld id="{8F82E0A0-C266-4798-8C8F-B9F91E9DA37E}" type="slidenum">
              <a:rPr kumimoji="0" lang="tr-TR">
                <a:solidFill>
                  <a:schemeClr val="tx2"/>
                </a:solidFill>
              </a:rPr>
              <a:pPr/>
              <a:t>‹#›</a:t>
            </a:fld>
            <a:endParaRPr kumimoji="0" lang="tr-TR">
              <a:solidFill>
                <a:schemeClr val="tx2"/>
              </a:solidFill>
            </a:endParaRPr>
          </a:p>
        </p:txBody>
      </p:sp>
      <p:sp>
        <p:nvSpPr>
          <p:cNvPr id="12" name="Rectangle 11"/>
          <p:cNvSpPr>
            <a:spLocks noGrp="1"/>
          </p:cNvSpPr>
          <p:nvPr>
            <p:ph type="title"/>
          </p:nvPr>
        </p:nvSpPr>
        <p:spPr>
          <a:xfrm>
            <a:off x="2362200" y="2343150"/>
            <a:ext cx="6477000" cy="2038350"/>
          </a:xfrm>
        </p:spPr>
        <p:txBody>
          <a:bodyPr rtlCol="0" anchor="b"/>
          <a:lstStyle>
            <a:lvl1pPr eaLnBrk="1" latinLnBrk="0" hangingPunct="1">
              <a:defRPr kumimoji="0" lang="tr-TR" cap="all" baseline="0"/>
            </a:lvl1pPr>
            <a:extLst/>
          </a:lstStyle>
          <a:p>
            <a:pPr eaLnBrk="1" latinLnBrk="0" hangingPunct="1"/>
            <a:r>
              <a:rPr lang="tr-TR"/>
              <a:t>Asıl başlık stili için tıklatın</a:t>
            </a:r>
            <a:endParaRPr/>
          </a:p>
        </p:txBody>
      </p:sp>
    </p:spTree>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Özel Yerleşim">
    <p:spTree>
      <p:nvGrpSpPr>
        <p:cNvPr id="1" name=""/>
        <p:cNvGrpSpPr/>
        <p:nvPr/>
      </p:nvGrpSpPr>
      <p:grpSpPr>
        <a:xfrm>
          <a:off x="0" y="0"/>
          <a:ext cx="0" cy="0"/>
          <a:chOff x="0" y="0"/>
          <a:chExt cx="0" cy="0"/>
        </a:xfrm>
      </p:grpSpPr>
      <p:sp>
        <p:nvSpPr>
          <p:cNvPr id="2" name="Rectangle 1"/>
          <p:cNvSpPr>
            <a:spLocks noGrp="1"/>
          </p:cNvSpPr>
          <p:nvPr>
            <p:ph type="title"/>
          </p:nvPr>
        </p:nvSpPr>
        <p:spPr/>
        <p:txBody>
          <a:bodyPr/>
          <a:lstStyle/>
          <a:p>
            <a:pPr eaLnBrk="1" latinLnBrk="0" hangingPunct="1"/>
            <a:r>
              <a:rPr lang="tr-TR"/>
              <a:t>Asıl başlık stili için tıklatın</a:t>
            </a:r>
            <a:endParaRPr/>
          </a:p>
        </p:txBody>
      </p:sp>
      <p:sp>
        <p:nvSpPr>
          <p:cNvPr id="3" name="Rectangle 2"/>
          <p:cNvSpPr>
            <a:spLocks noGrp="1"/>
          </p:cNvSpPr>
          <p:nvPr>
            <p:ph type="dt" sz="half" idx="10"/>
          </p:nvPr>
        </p:nvSpPr>
        <p:spPr/>
        <p:txBody>
          <a:bodyPr/>
          <a:lstStyle/>
          <a:p>
            <a:fld id="{E4606EA6-EFEA-4C30-9264-4F9291A5780D}" type="datetime1">
              <a:pPr/>
              <a:t>4.12.2021</a:t>
            </a:fld>
            <a:endParaRPr kumimoji="0" lang="tr-TR"/>
          </a:p>
        </p:txBody>
      </p:sp>
      <p:sp>
        <p:nvSpPr>
          <p:cNvPr id="4" name="Rectangle 3"/>
          <p:cNvSpPr>
            <a:spLocks noGrp="1"/>
          </p:cNvSpPr>
          <p:nvPr>
            <p:ph type="ftr" sz="quarter" idx="11"/>
          </p:nvPr>
        </p:nvSpPr>
        <p:spPr/>
        <p:txBody>
          <a:bodyPr/>
          <a:lstStyle/>
          <a:p>
            <a:endParaRPr kumimoji="0" lang="tr-TR"/>
          </a:p>
        </p:txBody>
      </p:sp>
      <p:sp>
        <p:nvSpPr>
          <p:cNvPr id="5" name="Rectangle 4"/>
          <p:cNvSpPr>
            <a:spLocks noGrp="1"/>
          </p:cNvSpPr>
          <p:nvPr>
            <p:ph type="sldNum" sz="quarter" idx="12"/>
          </p:nvPr>
        </p:nvSpPr>
        <p:spPr/>
        <p:txBody>
          <a:bodyPr/>
          <a:lstStyle/>
          <a:p>
            <a:pPr algn="ctr"/>
            <a:fld id="{8F82E0A0-C266-4798-8C8F-B9F91E9DA37E}" type="slidenum">
              <a:rPr kumimoji="0" lang="tr-TR" sz="1400" b="1">
                <a:solidFill>
                  <a:srgbClr val="FFFFFF"/>
                </a:solidFill>
              </a:rPr>
              <a:pPr algn="ctr"/>
              <a:t>‹#›</a:t>
            </a:fld>
            <a:endParaRPr kumimoji="0" lang="tr-TR"/>
          </a:p>
        </p:txBody>
      </p:sp>
      <p:sp>
        <p:nvSpPr>
          <p:cNvPr id="7" name="Rectangle 6"/>
          <p:cNvSpPr>
            <a:spLocks noGrp="1"/>
          </p:cNvSpPr>
          <p:nvPr>
            <p:ph sz="quarter" idx="13"/>
          </p:nvPr>
        </p:nvSpPr>
        <p:spPr>
          <a:xfrm>
            <a:off x="609600" y="1352550"/>
            <a:ext cx="8153400" cy="3276600"/>
          </a:xfrm>
        </p:spPr>
        <p:txBody>
          <a:bodyPr/>
          <a:lstStyle/>
          <a:p>
            <a:pPr lvl="0" eaLnBrk="1" latinLnBrk="0" hangingPunct="1"/>
            <a:r>
              <a:rPr lang="tr-TR"/>
              <a:t>Asıl metin stillerini düzenlemek için tıklatın</a:t>
            </a:r>
          </a:p>
          <a:p>
            <a:pPr lvl="1" eaLnBrk="1" latinLnBrk="0" hangingPunct="1"/>
            <a:r>
              <a:rPr lang="tr-TR"/>
              <a:t>İkinci düzey</a:t>
            </a:r>
          </a:p>
          <a:p>
            <a:pPr lvl="2" eaLnBrk="1" latinLnBrk="0" hangingPunct="1"/>
            <a:r>
              <a:rPr lang="tr-TR"/>
              <a:t>Üçüncü düzey</a:t>
            </a:r>
          </a:p>
          <a:p>
            <a:pPr lvl="3" eaLnBrk="1" latinLnBrk="0" hangingPunct="1"/>
            <a:r>
              <a:rPr lang="tr-TR"/>
              <a:t>Dördüncü düzey</a:t>
            </a:r>
          </a:p>
          <a:p>
            <a:pPr lvl="4" eaLnBrk="1" latinLnBrk="0" hangingPunct="1"/>
            <a:r>
              <a:rPr lang="tr-TR"/>
              <a:t>Beşinci düzey</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Bölüm Üstbilgisi">
    <p:bg>
      <p:bgRef idx="1003">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371600" y="2057400"/>
            <a:ext cx="7123113" cy="1254919"/>
          </a:xfrm>
        </p:spPr>
        <p:txBody>
          <a:bodyPr anchor="t"/>
          <a:lstStyle>
            <a:lvl1pPr eaLnBrk="1" latinLnBrk="0" hangingPunct="1">
              <a:buNone/>
              <a:defRPr kumimoji="0" lang="tr-TR" sz="2800">
                <a:solidFill>
                  <a:schemeClr val="tx2"/>
                </a:solidFill>
              </a:defRPr>
            </a:lvl1pPr>
            <a:lvl2pPr eaLnBrk="1" latinLnBrk="0" hangingPunct="1">
              <a:buNone/>
              <a:defRPr kumimoji="0" lang="tr-TR" sz="1800">
                <a:solidFill>
                  <a:schemeClr val="tx1">
                    <a:tint val="75000"/>
                  </a:schemeClr>
                </a:solidFill>
              </a:defRPr>
            </a:lvl2pPr>
            <a:lvl3pPr eaLnBrk="1" latinLnBrk="0" hangingPunct="1">
              <a:buNone/>
              <a:defRPr kumimoji="0" lang="tr-TR" sz="1600">
                <a:solidFill>
                  <a:schemeClr val="tx1">
                    <a:tint val="75000"/>
                  </a:schemeClr>
                </a:solidFill>
              </a:defRPr>
            </a:lvl3pPr>
            <a:lvl4pPr eaLnBrk="1" latinLnBrk="0" hangingPunct="1">
              <a:buNone/>
              <a:defRPr kumimoji="0" lang="tr-TR" sz="1400">
                <a:solidFill>
                  <a:schemeClr val="tx1">
                    <a:tint val="75000"/>
                  </a:schemeClr>
                </a:solidFill>
              </a:defRPr>
            </a:lvl4pPr>
            <a:lvl5pPr eaLnBrk="1" latinLnBrk="0" hangingPunct="1">
              <a:buNone/>
              <a:defRPr kumimoji="0" lang="tr-TR" sz="1400">
                <a:solidFill>
                  <a:schemeClr val="tx1">
                    <a:tint val="75000"/>
                  </a:schemeClr>
                </a:solidFill>
              </a:defRPr>
            </a:lvl5pPr>
            <a:extLst/>
          </a:lstStyle>
          <a:p>
            <a:pPr lvl="0" eaLnBrk="1" latinLnBrk="0" hangingPunct="1"/>
            <a:r>
              <a:rPr lang="tr-TR"/>
              <a:t>Asıl metin stillerini düzenlemek için tıklatın</a:t>
            </a:r>
          </a:p>
        </p:txBody>
      </p:sp>
      <p:sp>
        <p:nvSpPr>
          <p:cNvPr id="7" name="Rectangle 6"/>
          <p:cNvSpPr/>
          <p:nvPr/>
        </p:nvSpPr>
        <p:spPr>
          <a:xfrm>
            <a:off x="0" y="1143000"/>
            <a:ext cx="9144000" cy="85725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kumimoji="0" lang="tr-TR"/>
          </a:p>
        </p:txBody>
      </p:sp>
      <p:sp>
        <p:nvSpPr>
          <p:cNvPr id="8" name="Rectangle 7"/>
          <p:cNvSpPr/>
          <p:nvPr/>
        </p:nvSpPr>
        <p:spPr>
          <a:xfrm>
            <a:off x="0" y="1200150"/>
            <a:ext cx="1295400" cy="74295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kumimoji="0" lang="tr-TR"/>
          </a:p>
        </p:txBody>
      </p:sp>
      <p:sp>
        <p:nvSpPr>
          <p:cNvPr id="9" name="Rectangle 8"/>
          <p:cNvSpPr/>
          <p:nvPr/>
        </p:nvSpPr>
        <p:spPr>
          <a:xfrm>
            <a:off x="1371600" y="1200150"/>
            <a:ext cx="7772400" cy="74295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kumimoji="0" lang="tr-TR"/>
          </a:p>
        </p:txBody>
      </p:sp>
      <p:sp>
        <p:nvSpPr>
          <p:cNvPr id="2" name="Title 1"/>
          <p:cNvSpPr>
            <a:spLocks noGrp="1"/>
          </p:cNvSpPr>
          <p:nvPr>
            <p:ph type="title" hasCustomPrompt="1"/>
          </p:nvPr>
        </p:nvSpPr>
        <p:spPr>
          <a:xfrm>
            <a:off x="1371600" y="1200150"/>
            <a:ext cx="7620000" cy="742950"/>
          </a:xfrm>
        </p:spPr>
        <p:txBody>
          <a:bodyPr/>
          <a:lstStyle>
            <a:lvl1pPr algn="l" eaLnBrk="1" latinLnBrk="0" hangingPunct="1">
              <a:buNone/>
              <a:defRPr kumimoji="0" lang="tr-TR" sz="4400" b="0" cap="none">
                <a:solidFill>
                  <a:srgbClr val="FFFFFF"/>
                </a:solidFill>
              </a:defRPr>
            </a:lvl1pPr>
            <a:extLst/>
          </a:lstStyle>
          <a:p>
            <a:r>
              <a:rPr kumimoji="0" lang="tr-TR"/>
              <a:t>Ana başlık stilini düzenlemek için tıklatın</a:t>
            </a:r>
          </a:p>
        </p:txBody>
      </p:sp>
      <p:sp>
        <p:nvSpPr>
          <p:cNvPr id="12" name="Date Placeholder 11"/>
          <p:cNvSpPr>
            <a:spLocks noGrp="1"/>
          </p:cNvSpPr>
          <p:nvPr>
            <p:ph type="dt" sz="half" idx="10"/>
          </p:nvPr>
        </p:nvSpPr>
        <p:spPr/>
        <p:txBody>
          <a:bodyPr/>
          <a:lstStyle/>
          <a:p>
            <a:fld id="{6FCF9F07-3BC7-4570-B054-79111B0A380C}" type="datetime1">
              <a:pPr/>
              <a:t>4.12.2021</a:t>
            </a:fld>
            <a:endParaRPr kumimoji="0" lang="tr-TR"/>
          </a:p>
        </p:txBody>
      </p:sp>
      <p:sp>
        <p:nvSpPr>
          <p:cNvPr id="13" name="Slide Number Placeholder 12"/>
          <p:cNvSpPr>
            <a:spLocks noGrp="1"/>
          </p:cNvSpPr>
          <p:nvPr>
            <p:ph type="sldNum" sz="quarter" idx="11"/>
          </p:nvPr>
        </p:nvSpPr>
        <p:spPr>
          <a:xfrm>
            <a:off x="0" y="1314450"/>
            <a:ext cx="1295400" cy="526257"/>
          </a:xfrm>
        </p:spPr>
        <p:txBody>
          <a:bodyPr>
            <a:noAutofit/>
          </a:bodyPr>
          <a:lstStyle>
            <a:lvl1pPr eaLnBrk="1" latinLnBrk="0" hangingPunct="1">
              <a:defRPr kumimoji="0" lang="tr-TR" sz="2400">
                <a:solidFill>
                  <a:srgbClr val="FFFFFF"/>
                </a:solidFill>
              </a:defRPr>
            </a:lvl1pPr>
            <a:extLst/>
          </a:lstStyle>
          <a:p>
            <a:pPr algn="ctr"/>
            <a:fld id="{8F82E0A0-C266-4798-8C8F-B9F91E9DA37E}" type="slidenum">
              <a:rPr kumimoji="0" lang="tr-TR" sz="2400" b="1">
                <a:solidFill>
                  <a:srgbClr val="FFFFFF"/>
                </a:solidFill>
              </a:rPr>
              <a:pPr algn="ctr"/>
              <a:t>‹#›</a:t>
            </a:fld>
            <a:endParaRPr kumimoji="0" lang="tr-TR" sz="2400">
              <a:solidFill>
                <a:srgbClr val="FFFFFF"/>
              </a:solidFill>
            </a:endParaRPr>
          </a:p>
        </p:txBody>
      </p:sp>
      <p:sp>
        <p:nvSpPr>
          <p:cNvPr id="14" name="Footer Placeholder 13"/>
          <p:cNvSpPr>
            <a:spLocks noGrp="1"/>
          </p:cNvSpPr>
          <p:nvPr>
            <p:ph type="ftr" sz="quarter" idx="12"/>
          </p:nvPr>
        </p:nvSpPr>
        <p:spPr/>
        <p:txBody>
          <a:bodyPr/>
          <a:lstStyle/>
          <a:p>
            <a:endParaRPr kumimoji="0" lang="tr-TR"/>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latinLnBrk="0" hangingPunct="1"/>
            <a:r>
              <a:rPr lang="tr-TR"/>
              <a:t>Asıl başlık stili için tıklatın</a:t>
            </a:r>
            <a:endParaRPr/>
          </a:p>
        </p:txBody>
      </p:sp>
      <p:sp>
        <p:nvSpPr>
          <p:cNvPr id="9" name="Content Placeholder 8"/>
          <p:cNvSpPr>
            <a:spLocks noGrp="1"/>
          </p:cNvSpPr>
          <p:nvPr>
            <p:ph sz="quarter" idx="13"/>
          </p:nvPr>
        </p:nvSpPr>
        <p:spPr>
          <a:xfrm>
            <a:off x="609600" y="1352551"/>
            <a:ext cx="3886200" cy="3268624"/>
          </a:xfrm>
        </p:spPr>
        <p:txBody>
          <a:bodyPr/>
          <a:lstStyle/>
          <a:p>
            <a:pPr lvl="0" eaLnBrk="1" latinLnBrk="0" hangingPunct="1"/>
            <a:r>
              <a:rPr lang="tr-TR"/>
              <a:t>Asıl metin stillerini düzenlemek için tıklatın</a:t>
            </a:r>
          </a:p>
          <a:p>
            <a:pPr lvl="1" eaLnBrk="1" latinLnBrk="0" hangingPunct="1"/>
            <a:r>
              <a:rPr lang="tr-TR"/>
              <a:t>İkinci düzey</a:t>
            </a:r>
          </a:p>
          <a:p>
            <a:pPr lvl="2" eaLnBrk="1" latinLnBrk="0" hangingPunct="1"/>
            <a:r>
              <a:rPr lang="tr-TR"/>
              <a:t>Üçüncü düzey</a:t>
            </a:r>
          </a:p>
          <a:p>
            <a:pPr lvl="3" eaLnBrk="1" latinLnBrk="0" hangingPunct="1"/>
            <a:r>
              <a:rPr lang="tr-TR"/>
              <a:t>Dördüncü düzey</a:t>
            </a:r>
          </a:p>
          <a:p>
            <a:pPr lvl="4" eaLnBrk="1" latinLnBrk="0" hangingPunct="1"/>
            <a:r>
              <a:rPr lang="tr-TR"/>
              <a:t>Beşinci düzey</a:t>
            </a:r>
            <a:endParaRPr/>
          </a:p>
        </p:txBody>
      </p:sp>
      <p:sp>
        <p:nvSpPr>
          <p:cNvPr id="11" name="Content Placeholder 10"/>
          <p:cNvSpPr>
            <a:spLocks noGrp="1"/>
          </p:cNvSpPr>
          <p:nvPr>
            <p:ph sz="quarter" idx="14"/>
          </p:nvPr>
        </p:nvSpPr>
        <p:spPr>
          <a:xfrm>
            <a:off x="4844901" y="1352549"/>
            <a:ext cx="3886200" cy="3268625"/>
          </a:xfrm>
        </p:spPr>
        <p:txBody>
          <a:bodyPr/>
          <a:lstStyle/>
          <a:p>
            <a:pPr lvl="0" eaLnBrk="1" latinLnBrk="0" hangingPunct="1"/>
            <a:r>
              <a:rPr lang="tr-TR"/>
              <a:t>Asıl metin stillerini düzenlemek için tıklatın</a:t>
            </a:r>
          </a:p>
          <a:p>
            <a:pPr lvl="1" eaLnBrk="1" latinLnBrk="0" hangingPunct="1"/>
            <a:r>
              <a:rPr lang="tr-TR"/>
              <a:t>İkinci düzey</a:t>
            </a:r>
          </a:p>
          <a:p>
            <a:pPr lvl="2" eaLnBrk="1" latinLnBrk="0" hangingPunct="1"/>
            <a:r>
              <a:rPr lang="tr-TR"/>
              <a:t>Üçüncü düzey</a:t>
            </a:r>
          </a:p>
          <a:p>
            <a:pPr lvl="3" eaLnBrk="1" latinLnBrk="0" hangingPunct="1"/>
            <a:r>
              <a:rPr lang="tr-TR"/>
              <a:t>Dördüncü düzey</a:t>
            </a:r>
          </a:p>
          <a:p>
            <a:pPr lvl="4" eaLnBrk="1" latinLnBrk="0" hangingPunct="1"/>
            <a:r>
              <a:rPr lang="tr-TR"/>
              <a:t>Beşinci düzey</a:t>
            </a:r>
            <a:endParaRPr/>
          </a:p>
        </p:txBody>
      </p:sp>
      <p:sp>
        <p:nvSpPr>
          <p:cNvPr id="8" name="Date Placeholder 7"/>
          <p:cNvSpPr>
            <a:spLocks noGrp="1"/>
          </p:cNvSpPr>
          <p:nvPr>
            <p:ph type="dt" sz="half" idx="15"/>
          </p:nvPr>
        </p:nvSpPr>
        <p:spPr/>
        <p:txBody>
          <a:bodyPr rtlCol="0"/>
          <a:lstStyle/>
          <a:p>
            <a:fld id="{E4606EA6-EFEA-4C30-9264-4F9291A5780D}" type="datetime1">
              <a:pPr/>
              <a:t>4.12.2021</a:t>
            </a:fld>
            <a:endParaRPr kumimoji="0" lang="tr-TR"/>
          </a:p>
        </p:txBody>
      </p:sp>
      <p:sp>
        <p:nvSpPr>
          <p:cNvPr id="10" name="Slide Number Placeholder 9"/>
          <p:cNvSpPr>
            <a:spLocks noGrp="1"/>
          </p:cNvSpPr>
          <p:nvPr>
            <p:ph type="sldNum" sz="quarter" idx="16"/>
          </p:nvPr>
        </p:nvSpPr>
        <p:spPr/>
        <p:txBody>
          <a:bodyPr rtlCol="0"/>
          <a:lstStyle/>
          <a:p>
            <a:pPr algn="ctr"/>
            <a:fld id="{8F82E0A0-C266-4798-8C8F-B9F91E9DA37E}" type="slidenum">
              <a:rPr kumimoji="0" lang="tr-TR" sz="1400" b="1">
                <a:solidFill>
                  <a:srgbClr val="FFFFFF"/>
                </a:solidFill>
              </a:rPr>
              <a:pPr algn="ctr"/>
              <a:t>‹#›</a:t>
            </a:fld>
            <a:endParaRPr kumimoji="0" lang="tr-TR"/>
          </a:p>
        </p:txBody>
      </p:sp>
      <p:sp>
        <p:nvSpPr>
          <p:cNvPr id="12" name="Footer Placeholder 11"/>
          <p:cNvSpPr>
            <a:spLocks noGrp="1"/>
          </p:cNvSpPr>
          <p:nvPr>
            <p:ph type="ftr" sz="quarter" idx="17"/>
          </p:nvPr>
        </p:nvSpPr>
        <p:spPr/>
        <p:txBody>
          <a:bodyPr rtlCol="0"/>
          <a:lstStyle/>
          <a:p>
            <a:endParaRPr kumimoji="0" lang="tr-T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Karşılaştırma">
    <p:spTree>
      <p:nvGrpSpPr>
        <p:cNvPr id="1" name=""/>
        <p:cNvGrpSpPr/>
        <p:nvPr/>
      </p:nvGrpSpPr>
      <p:grpSpPr>
        <a:xfrm>
          <a:off x="0" y="0"/>
          <a:ext cx="0" cy="0"/>
          <a:chOff x="0" y="0"/>
          <a:chExt cx="0" cy="0"/>
        </a:xfrm>
      </p:grpSpPr>
      <p:sp>
        <p:nvSpPr>
          <p:cNvPr id="2" name="Title 1"/>
          <p:cNvSpPr>
            <a:spLocks noGrp="1"/>
          </p:cNvSpPr>
          <p:nvPr>
            <p:ph type="title"/>
          </p:nvPr>
        </p:nvSpPr>
        <p:spPr>
          <a:xfrm>
            <a:off x="612648" y="118110"/>
            <a:ext cx="8153400" cy="1005840"/>
          </a:xfrm>
        </p:spPr>
        <p:txBody>
          <a:bodyPr anchor="b"/>
          <a:lstStyle>
            <a:lvl1pPr eaLnBrk="1" latinLnBrk="0" hangingPunct="1">
              <a:defRPr kumimoji="0" lang="tr-TR"/>
            </a:lvl1pPr>
            <a:extLst/>
          </a:lstStyle>
          <a:p>
            <a:pPr eaLnBrk="1" latinLnBrk="0" hangingPunct="1"/>
            <a:r>
              <a:rPr lang="tr-TR"/>
              <a:t>Asıl başlık stili için tıklatın</a:t>
            </a:r>
            <a:endParaRPr/>
          </a:p>
        </p:txBody>
      </p:sp>
      <p:sp>
        <p:nvSpPr>
          <p:cNvPr id="11" name="Content Placeholder 10"/>
          <p:cNvSpPr>
            <a:spLocks noGrp="1"/>
          </p:cNvSpPr>
          <p:nvPr>
            <p:ph sz="quarter" idx="13"/>
          </p:nvPr>
        </p:nvSpPr>
        <p:spPr>
          <a:xfrm>
            <a:off x="609600" y="1919818"/>
            <a:ext cx="3886200" cy="2628900"/>
          </a:xfrm>
        </p:spPr>
        <p:txBody>
          <a:bodyPr/>
          <a:lstStyle/>
          <a:p>
            <a:pPr lvl="0" eaLnBrk="1" latinLnBrk="0" hangingPunct="1"/>
            <a:r>
              <a:rPr lang="tr-TR"/>
              <a:t>Asıl metin stillerini düzenlemek için tıklatın</a:t>
            </a:r>
          </a:p>
          <a:p>
            <a:pPr lvl="1" eaLnBrk="1" latinLnBrk="0" hangingPunct="1"/>
            <a:r>
              <a:rPr lang="tr-TR"/>
              <a:t>İkinci düzey</a:t>
            </a:r>
          </a:p>
          <a:p>
            <a:pPr lvl="2" eaLnBrk="1" latinLnBrk="0" hangingPunct="1"/>
            <a:r>
              <a:rPr lang="tr-TR"/>
              <a:t>Üçüncü düzey</a:t>
            </a:r>
          </a:p>
          <a:p>
            <a:pPr lvl="3" eaLnBrk="1" latinLnBrk="0" hangingPunct="1"/>
            <a:r>
              <a:rPr lang="tr-TR"/>
              <a:t>Dördüncü düzey</a:t>
            </a:r>
          </a:p>
          <a:p>
            <a:pPr lvl="4" eaLnBrk="1" latinLnBrk="0" hangingPunct="1"/>
            <a:r>
              <a:rPr lang="tr-TR"/>
              <a:t>Beşinci düzey</a:t>
            </a:r>
            <a:endParaRPr/>
          </a:p>
        </p:txBody>
      </p:sp>
      <p:sp>
        <p:nvSpPr>
          <p:cNvPr id="13" name="Content Placeholder 12"/>
          <p:cNvSpPr>
            <a:spLocks noGrp="1"/>
          </p:cNvSpPr>
          <p:nvPr>
            <p:ph sz="quarter" idx="14"/>
          </p:nvPr>
        </p:nvSpPr>
        <p:spPr>
          <a:xfrm>
            <a:off x="4800600" y="1919818"/>
            <a:ext cx="3886200" cy="2628900"/>
          </a:xfrm>
        </p:spPr>
        <p:txBody>
          <a:bodyPr/>
          <a:lstStyle/>
          <a:p>
            <a:pPr lvl="0" eaLnBrk="1" latinLnBrk="0" hangingPunct="1"/>
            <a:r>
              <a:rPr lang="tr-TR"/>
              <a:t>Asıl metin stillerini düzenlemek için tıklatın</a:t>
            </a:r>
          </a:p>
          <a:p>
            <a:pPr lvl="1" eaLnBrk="1" latinLnBrk="0" hangingPunct="1"/>
            <a:r>
              <a:rPr lang="tr-TR"/>
              <a:t>İkinci düzey</a:t>
            </a:r>
          </a:p>
          <a:p>
            <a:pPr lvl="2" eaLnBrk="1" latinLnBrk="0" hangingPunct="1"/>
            <a:r>
              <a:rPr lang="tr-TR"/>
              <a:t>Üçüncü düzey</a:t>
            </a:r>
          </a:p>
          <a:p>
            <a:pPr lvl="3" eaLnBrk="1" latinLnBrk="0" hangingPunct="1"/>
            <a:r>
              <a:rPr lang="tr-TR"/>
              <a:t>Dördüncü düzey</a:t>
            </a:r>
          </a:p>
          <a:p>
            <a:pPr lvl="4" eaLnBrk="1" latinLnBrk="0" hangingPunct="1"/>
            <a:r>
              <a:rPr lang="tr-TR"/>
              <a:t>Beşinci düzey</a:t>
            </a:r>
            <a:endParaRPr/>
          </a:p>
        </p:txBody>
      </p:sp>
      <p:sp>
        <p:nvSpPr>
          <p:cNvPr id="10" name="Date Placeholder 9"/>
          <p:cNvSpPr>
            <a:spLocks noGrp="1"/>
          </p:cNvSpPr>
          <p:nvPr>
            <p:ph type="dt" sz="half" idx="15"/>
          </p:nvPr>
        </p:nvSpPr>
        <p:spPr/>
        <p:txBody>
          <a:bodyPr rtlCol="0"/>
          <a:lstStyle/>
          <a:p>
            <a:fld id="{E4606EA6-EFEA-4C30-9264-4F9291A5780D}" type="datetime1">
              <a:pPr/>
              <a:t>4.12.2021</a:t>
            </a:fld>
            <a:endParaRPr kumimoji="0" lang="tr-TR"/>
          </a:p>
        </p:txBody>
      </p:sp>
      <p:sp>
        <p:nvSpPr>
          <p:cNvPr id="12" name="Slide Number Placeholder 11"/>
          <p:cNvSpPr>
            <a:spLocks noGrp="1"/>
          </p:cNvSpPr>
          <p:nvPr>
            <p:ph type="sldNum" sz="quarter" idx="16"/>
          </p:nvPr>
        </p:nvSpPr>
        <p:spPr/>
        <p:txBody>
          <a:bodyPr rtlCol="0"/>
          <a:lstStyle/>
          <a:p>
            <a:pPr algn="ctr"/>
            <a:fld id="{8F82E0A0-C266-4798-8C8F-B9F91E9DA37E}" type="slidenum">
              <a:rPr kumimoji="0" lang="tr-TR" sz="1400" b="1">
                <a:solidFill>
                  <a:srgbClr val="FFFFFF"/>
                </a:solidFill>
              </a:rPr>
              <a:pPr algn="ctr"/>
              <a:t>‹#›</a:t>
            </a:fld>
            <a:endParaRPr kumimoji="0" lang="tr-TR"/>
          </a:p>
        </p:txBody>
      </p:sp>
      <p:sp>
        <p:nvSpPr>
          <p:cNvPr id="14" name="Footer Placeholder 13"/>
          <p:cNvSpPr>
            <a:spLocks noGrp="1"/>
          </p:cNvSpPr>
          <p:nvPr>
            <p:ph type="ftr" sz="quarter" idx="17"/>
          </p:nvPr>
        </p:nvSpPr>
        <p:spPr/>
        <p:txBody>
          <a:bodyPr rtlCol="0"/>
          <a:lstStyle/>
          <a:p>
            <a:endParaRPr kumimoji="0" lang="tr-TR"/>
          </a:p>
        </p:txBody>
      </p:sp>
      <p:sp>
        <p:nvSpPr>
          <p:cNvPr id="16" name="Text Placeholder 15"/>
          <p:cNvSpPr>
            <a:spLocks noGrp="1"/>
          </p:cNvSpPr>
          <p:nvPr>
            <p:ph type="body" sz="quarter" idx="18"/>
          </p:nvPr>
        </p:nvSpPr>
        <p:spPr>
          <a:xfrm>
            <a:off x="609600" y="1362287"/>
            <a:ext cx="3886200" cy="530352"/>
          </a:xfrm>
          <a:solidFill>
            <a:schemeClr val="accent2"/>
          </a:solidFill>
        </p:spPr>
        <p:txBody>
          <a:bodyPr rtlCol="0" anchor="ctr"/>
          <a:lstStyle>
            <a:lvl1pPr eaLnBrk="1" latinLnBrk="0" hangingPunct="1">
              <a:buFontTx/>
              <a:buNone/>
              <a:defRPr kumimoji="0" lang="tr-TR" sz="2000" b="1">
                <a:solidFill>
                  <a:srgbClr val="FFFFFF"/>
                </a:solidFill>
              </a:defRPr>
            </a:lvl1pPr>
            <a:extLst/>
          </a:lstStyle>
          <a:p>
            <a:pPr lvl="0" eaLnBrk="1" latinLnBrk="0" hangingPunct="1"/>
            <a:r>
              <a:rPr lang="tr-TR"/>
              <a:t>Asıl metin stillerini düzenlemek için tıklatın</a:t>
            </a:r>
          </a:p>
        </p:txBody>
      </p:sp>
      <p:sp>
        <p:nvSpPr>
          <p:cNvPr id="15" name="Text Placeholder 14"/>
          <p:cNvSpPr>
            <a:spLocks noGrp="1"/>
          </p:cNvSpPr>
          <p:nvPr>
            <p:ph type="body" sz="quarter" idx="19"/>
          </p:nvPr>
        </p:nvSpPr>
        <p:spPr>
          <a:xfrm>
            <a:off x="4800600" y="1362287"/>
            <a:ext cx="3886200" cy="530352"/>
          </a:xfrm>
          <a:solidFill>
            <a:schemeClr val="accent4"/>
          </a:solidFill>
        </p:spPr>
        <p:txBody>
          <a:bodyPr rtlCol="0" anchor="ctr"/>
          <a:lstStyle>
            <a:lvl1pPr eaLnBrk="1" latinLnBrk="0" hangingPunct="1">
              <a:buFontTx/>
              <a:buNone/>
              <a:defRPr kumimoji="0" lang="tr-TR" sz="2000" b="1">
                <a:solidFill>
                  <a:srgbClr val="FFFFFF"/>
                </a:solidFill>
              </a:defRPr>
            </a:lvl1pPr>
            <a:extLst/>
          </a:lstStyle>
          <a:p>
            <a:pPr lvl="0" eaLnBrk="1" latinLnBrk="0" hangingPunct="1"/>
            <a:r>
              <a:rPr lang="tr-TR"/>
              <a:t>Asıl metin stillerini düzenlemek için tıklatın</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latinLnBrk="0" hangingPunct="1"/>
            <a:r>
              <a:rPr lang="tr-TR"/>
              <a:t>Asıl başlık stili için tıklatın</a:t>
            </a:r>
            <a:endParaRPr/>
          </a:p>
        </p:txBody>
      </p:sp>
      <p:sp>
        <p:nvSpPr>
          <p:cNvPr id="3" name="Date Placeholder 2"/>
          <p:cNvSpPr>
            <a:spLocks noGrp="1"/>
          </p:cNvSpPr>
          <p:nvPr>
            <p:ph type="dt" sz="half" idx="10"/>
          </p:nvPr>
        </p:nvSpPr>
        <p:spPr/>
        <p:txBody>
          <a:bodyPr/>
          <a:lstStyle/>
          <a:p>
            <a:fld id="{6DFADB5D-B7A0-47E3-AD2D-B1A6F8614213}" type="datetime1">
              <a:pPr/>
              <a:t>4.12.2021</a:t>
            </a:fld>
            <a:endParaRPr kumimoji="0" lang="tr-TR"/>
          </a:p>
        </p:txBody>
      </p:sp>
      <p:sp>
        <p:nvSpPr>
          <p:cNvPr id="4" name="Footer Placeholder 3"/>
          <p:cNvSpPr>
            <a:spLocks noGrp="1"/>
          </p:cNvSpPr>
          <p:nvPr>
            <p:ph type="ftr" sz="quarter" idx="11"/>
          </p:nvPr>
        </p:nvSpPr>
        <p:spPr/>
        <p:txBody>
          <a:bodyPr/>
          <a:lstStyle/>
          <a:p>
            <a:endParaRPr kumimoji="0" lang="tr-TR"/>
          </a:p>
        </p:txBody>
      </p:sp>
      <p:sp>
        <p:nvSpPr>
          <p:cNvPr id="5" name="Slide Number Placeholder 4"/>
          <p:cNvSpPr>
            <a:spLocks noGrp="1"/>
          </p:cNvSpPr>
          <p:nvPr>
            <p:ph type="sldNum" sz="quarter" idx="12"/>
          </p:nvPr>
        </p:nvSpPr>
        <p:spPr/>
        <p:txBody>
          <a:bodyPr/>
          <a:lstStyle>
            <a:lvl1pPr eaLnBrk="1" latinLnBrk="0" hangingPunct="1">
              <a:defRPr kumimoji="0" lang="tr-TR">
                <a:solidFill>
                  <a:srgbClr val="FFFFFF"/>
                </a:solidFill>
              </a:defRPr>
            </a:lvl1pPr>
            <a:extLst/>
          </a:lstStyle>
          <a:p>
            <a:fld id="{A3F7CB7D-F184-43C7-B6FD-03D728E1BBFF}" type="slidenum">
              <a:rPr kumimoji="0" lang="tr-TR">
                <a:solidFill>
                  <a:srgbClr val="FFFFFF"/>
                </a:solidFill>
              </a:rPr>
              <a:pPr/>
              <a:t>‹#›</a:t>
            </a:fld>
            <a:endParaRPr kumimoji="0" lang="tr-TR">
              <a:solidFill>
                <a:srgbClr val="FFFFFF"/>
              </a:solidFil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oş">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2968126-03FC-49C0-B9B8-2B561CCC3D90}" type="datetime1">
              <a:pPr/>
              <a:t>4.12.2021</a:t>
            </a:fld>
            <a:endParaRPr kumimoji="0" lang="tr-TR"/>
          </a:p>
        </p:txBody>
      </p:sp>
      <p:sp>
        <p:nvSpPr>
          <p:cNvPr id="3" name="Footer Placeholder 2"/>
          <p:cNvSpPr>
            <a:spLocks noGrp="1"/>
          </p:cNvSpPr>
          <p:nvPr>
            <p:ph type="ftr" sz="quarter" idx="11"/>
          </p:nvPr>
        </p:nvSpPr>
        <p:spPr/>
        <p:txBody>
          <a:bodyPr/>
          <a:lstStyle/>
          <a:p>
            <a:endParaRPr kumimoji="0" lang="tr-TR"/>
          </a:p>
        </p:txBody>
      </p:sp>
      <p:sp>
        <p:nvSpPr>
          <p:cNvPr id="4" name="Slide Number Placeholder 3"/>
          <p:cNvSpPr>
            <a:spLocks noGrp="1"/>
          </p:cNvSpPr>
          <p:nvPr>
            <p:ph type="sldNum" sz="quarter" idx="12"/>
          </p:nvPr>
        </p:nvSpPr>
        <p:spPr>
          <a:xfrm>
            <a:off x="0" y="4686300"/>
            <a:ext cx="533400" cy="285750"/>
          </a:xfrm>
        </p:spPr>
        <p:txBody>
          <a:bodyPr/>
          <a:lstStyle>
            <a:lvl1pPr eaLnBrk="1" latinLnBrk="0" hangingPunct="1">
              <a:defRPr kumimoji="0" lang="tr-TR">
                <a:solidFill>
                  <a:schemeClr val="tx2"/>
                </a:solidFill>
              </a:defRPr>
            </a:lvl1pPr>
            <a:extLst/>
          </a:lstStyle>
          <a:p>
            <a:fld id="{A3F7CB7D-F184-43C7-B6FD-03D728E1BBFF}" type="slidenum">
              <a:rPr kumimoji="0" lang="tr-TR">
                <a:solidFill>
                  <a:schemeClr val="tx2"/>
                </a:solidFill>
              </a:rPr>
              <a:pPr/>
              <a:t>‹#›</a:t>
            </a:fld>
            <a:endParaRPr kumimoji="0" lang="tr-TR">
              <a:solidFill>
                <a:schemeClr val="tx2"/>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çerik, Açıklama Yazılı">
    <p:spTree>
      <p:nvGrpSpPr>
        <p:cNvPr id="1" name=""/>
        <p:cNvGrpSpPr/>
        <p:nvPr/>
      </p:nvGrpSpPr>
      <p:grpSpPr>
        <a:xfrm>
          <a:off x="0" y="0"/>
          <a:ext cx="0" cy="0"/>
          <a:chOff x="0" y="0"/>
          <a:chExt cx="0" cy="0"/>
        </a:xfrm>
      </p:grpSpPr>
      <p:sp>
        <p:nvSpPr>
          <p:cNvPr id="2" name="Title 1"/>
          <p:cNvSpPr>
            <a:spLocks noGrp="1"/>
          </p:cNvSpPr>
          <p:nvPr>
            <p:ph type="title"/>
          </p:nvPr>
        </p:nvSpPr>
        <p:spPr>
          <a:xfrm>
            <a:off x="609600" y="118110"/>
            <a:ext cx="8153400" cy="1005840"/>
          </a:xfrm>
        </p:spPr>
        <p:txBody>
          <a:bodyPr anchor="b"/>
          <a:lstStyle>
            <a:lvl1pPr algn="l" eaLnBrk="1" latinLnBrk="0" hangingPunct="1">
              <a:buNone/>
              <a:defRPr kumimoji="0" lang="tr-TR" sz="4200" b="0"/>
            </a:lvl1pPr>
            <a:extLst/>
          </a:lstStyle>
          <a:p>
            <a:pPr eaLnBrk="1" latinLnBrk="0" hangingPunct="1"/>
            <a:r>
              <a:rPr lang="tr-TR"/>
              <a:t>Asıl başlık stili için tıklatın</a:t>
            </a:r>
            <a:endParaRPr/>
          </a:p>
        </p:txBody>
      </p:sp>
      <p:sp>
        <p:nvSpPr>
          <p:cNvPr id="5" name="Date Placeholder 4"/>
          <p:cNvSpPr>
            <a:spLocks noGrp="1"/>
          </p:cNvSpPr>
          <p:nvPr>
            <p:ph type="dt" sz="half" idx="10"/>
          </p:nvPr>
        </p:nvSpPr>
        <p:spPr/>
        <p:txBody>
          <a:bodyPr/>
          <a:lstStyle/>
          <a:p>
            <a:fld id="{F49A8198-4617-485E-9585-4840B69DBBA6}" type="datetime1">
              <a:pPr/>
              <a:t>4.12.2021</a:t>
            </a:fld>
            <a:endParaRPr kumimoji="0" lang="tr-TR"/>
          </a:p>
        </p:txBody>
      </p:sp>
      <p:sp>
        <p:nvSpPr>
          <p:cNvPr id="6" name="Footer Placeholder 5"/>
          <p:cNvSpPr>
            <a:spLocks noGrp="1"/>
          </p:cNvSpPr>
          <p:nvPr>
            <p:ph type="ftr" sz="quarter" idx="11"/>
          </p:nvPr>
        </p:nvSpPr>
        <p:spPr/>
        <p:txBody>
          <a:bodyPr/>
          <a:lstStyle/>
          <a:p>
            <a:endParaRPr kumimoji="0" lang="tr-TR"/>
          </a:p>
        </p:txBody>
      </p:sp>
      <p:sp>
        <p:nvSpPr>
          <p:cNvPr id="7" name="Slide Number Placeholder 6"/>
          <p:cNvSpPr>
            <a:spLocks noGrp="1"/>
          </p:cNvSpPr>
          <p:nvPr>
            <p:ph type="sldNum" sz="quarter" idx="12"/>
          </p:nvPr>
        </p:nvSpPr>
        <p:spPr/>
        <p:txBody>
          <a:bodyPr/>
          <a:lstStyle>
            <a:lvl1pPr eaLnBrk="1" latinLnBrk="0" hangingPunct="1">
              <a:defRPr kumimoji="0" lang="tr-TR">
                <a:solidFill>
                  <a:srgbClr val="FFFFFF"/>
                </a:solidFill>
              </a:defRPr>
            </a:lvl1pPr>
            <a:extLst/>
          </a:lstStyle>
          <a:p>
            <a:fld id="{A3F7CB7D-F184-43C7-B6FD-03D728E1BBFF}" type="slidenum">
              <a:rPr kumimoji="0" lang="tr-TR">
                <a:solidFill>
                  <a:srgbClr val="FFFFFF"/>
                </a:solidFill>
              </a:rPr>
              <a:pPr/>
              <a:t>‹#›</a:t>
            </a:fld>
            <a:endParaRPr kumimoji="0" lang="tr-TR">
              <a:solidFill>
                <a:srgbClr val="FFFFFF"/>
              </a:solidFill>
            </a:endParaRPr>
          </a:p>
        </p:txBody>
      </p:sp>
      <p:sp>
        <p:nvSpPr>
          <p:cNvPr id="3" name="Text Placeholder 2"/>
          <p:cNvSpPr>
            <a:spLocks noGrp="1"/>
          </p:cNvSpPr>
          <p:nvPr>
            <p:ph type="body" idx="1"/>
          </p:nvPr>
        </p:nvSpPr>
        <p:spPr>
          <a:xfrm>
            <a:off x="609600" y="1428750"/>
            <a:ext cx="1600200" cy="3124200"/>
          </a:xfrm>
          <a:ln w="50800" cap="sq" cmpd="dbl" algn="ctr">
            <a:solidFill>
              <a:schemeClr val="accent2"/>
            </a:solidFill>
            <a:prstDash val="solid"/>
            <a:miter lim="800000"/>
          </a:ln>
          <a:effectLst/>
        </p:spPr>
        <p:style>
          <a:lnRef idx="3">
            <a:schemeClr val="lt1"/>
          </a:lnRef>
          <a:fillRef idx="1">
            <a:schemeClr val="accent2"/>
          </a:fillRef>
          <a:effectRef idx="1">
            <a:schemeClr val="accent2"/>
          </a:effectRef>
          <a:fontRef idx="minor">
            <a:schemeClr val="lt1"/>
          </a:fontRef>
        </p:style>
        <p:txBody>
          <a:bodyPr lIns="137160" tIns="182880" rIns="137160" bIns="91440"/>
          <a:lstStyle>
            <a:lvl1pPr marL="0" indent="0" eaLnBrk="1" latinLnBrk="0" hangingPunct="1">
              <a:spcAft>
                <a:spcPts val="1000"/>
              </a:spcAft>
              <a:buNone/>
              <a:defRPr kumimoji="0" lang="tr-TR" sz="1800"/>
            </a:lvl1pPr>
            <a:lvl2pPr eaLnBrk="1" latinLnBrk="0" hangingPunct="1">
              <a:buNone/>
              <a:defRPr kumimoji="0" lang="tr-TR" sz="1200"/>
            </a:lvl2pPr>
            <a:lvl3pPr eaLnBrk="1" latinLnBrk="0" hangingPunct="1">
              <a:buNone/>
              <a:defRPr kumimoji="0" lang="tr-TR" sz="1000"/>
            </a:lvl3pPr>
            <a:lvl4pPr eaLnBrk="1" latinLnBrk="0" hangingPunct="1">
              <a:buNone/>
              <a:defRPr kumimoji="0" lang="tr-TR" sz="900"/>
            </a:lvl4pPr>
            <a:lvl5pPr eaLnBrk="1" latinLnBrk="0" hangingPunct="1">
              <a:buNone/>
              <a:defRPr kumimoji="0" lang="tr-TR" sz="900"/>
            </a:lvl5pPr>
            <a:extLst/>
          </a:lstStyle>
          <a:p>
            <a:pPr lvl="0" eaLnBrk="1" latinLnBrk="0" hangingPunct="1"/>
            <a:r>
              <a:rPr lang="tr-TR"/>
              <a:t>Asıl metin stillerini düzenlemek için tıklatın</a:t>
            </a:r>
          </a:p>
        </p:txBody>
      </p:sp>
      <p:sp>
        <p:nvSpPr>
          <p:cNvPr id="9" name="Content Placeholder 8"/>
          <p:cNvSpPr>
            <a:spLocks noGrp="1"/>
          </p:cNvSpPr>
          <p:nvPr>
            <p:ph sz="quarter" idx="13"/>
          </p:nvPr>
        </p:nvSpPr>
        <p:spPr>
          <a:xfrm>
            <a:off x="2362200" y="1428750"/>
            <a:ext cx="6400800" cy="3200400"/>
          </a:xfrm>
        </p:spPr>
        <p:txBody>
          <a:bodyPr/>
          <a:lstStyle/>
          <a:p>
            <a:pPr lvl="0" eaLnBrk="1" latinLnBrk="0" hangingPunct="1"/>
            <a:r>
              <a:rPr lang="tr-TR"/>
              <a:t>Asıl metin stillerini düzenlemek için tıklatın</a:t>
            </a:r>
          </a:p>
          <a:p>
            <a:pPr lvl="1" eaLnBrk="1" latinLnBrk="0" hangingPunct="1"/>
            <a:r>
              <a:rPr lang="tr-TR"/>
              <a:t>İkinci düzey</a:t>
            </a:r>
          </a:p>
          <a:p>
            <a:pPr lvl="2" eaLnBrk="1" latinLnBrk="0" hangingPunct="1"/>
            <a:r>
              <a:rPr lang="tr-TR"/>
              <a:t>Üçüncü düzey</a:t>
            </a:r>
          </a:p>
          <a:p>
            <a:pPr lvl="3" eaLnBrk="1" latinLnBrk="0" hangingPunct="1"/>
            <a:r>
              <a:rPr lang="tr-TR"/>
              <a:t>Dördüncü düzey</a:t>
            </a:r>
          </a:p>
          <a:p>
            <a:pPr lvl="4" eaLnBrk="1" latinLnBrk="0" hangingPunct="1"/>
            <a:r>
              <a:rPr lang="tr-TR"/>
              <a:t>Beşinci düzey</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Resim, Açıklama Yazılı">
    <p:bg>
      <p:bgRef idx="1001">
        <a:schemeClr val="bg2"/>
      </p:bgRef>
    </p:bg>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1557668" y="0"/>
            <a:ext cx="7586332" cy="3419856"/>
          </a:xfrm>
          <a:solidFill>
            <a:schemeClr val="tx2">
              <a:shade val="50000"/>
            </a:schemeClr>
          </a:solidFill>
          <a:ln>
            <a:noFill/>
          </a:ln>
        </p:spPr>
        <p:txBody>
          <a:bodyPr/>
          <a:lstStyle>
            <a:lvl1pPr eaLnBrk="1" latinLnBrk="0" hangingPunct="1">
              <a:buNone/>
              <a:defRPr kumimoji="0" lang="tr-TR" sz="3200"/>
            </a:lvl1pPr>
            <a:extLst/>
          </a:lstStyle>
          <a:p>
            <a:r>
              <a:rPr kumimoji="0" lang="tr-TR"/>
              <a:t>Resim eklemek için simgeyi tıklatın</a:t>
            </a:r>
          </a:p>
        </p:txBody>
      </p:sp>
      <p:sp>
        <p:nvSpPr>
          <p:cNvPr id="4" name="Text Placeholder 3"/>
          <p:cNvSpPr>
            <a:spLocks noGrp="1"/>
          </p:cNvSpPr>
          <p:nvPr>
            <p:ph type="body" sz="half" idx="2"/>
          </p:nvPr>
        </p:nvSpPr>
        <p:spPr>
          <a:xfrm>
            <a:off x="1600200" y="4114800"/>
            <a:ext cx="7315200" cy="514350"/>
          </a:xfrm>
        </p:spPr>
        <p:txBody>
          <a:bodyPr/>
          <a:lstStyle>
            <a:lvl1pPr marL="0" indent="0" eaLnBrk="1" latinLnBrk="0" hangingPunct="1">
              <a:buFontTx/>
              <a:buNone/>
              <a:defRPr kumimoji="0" lang="tr-TR" sz="1700"/>
            </a:lvl1pPr>
            <a:lvl2pPr eaLnBrk="1" latinLnBrk="0" hangingPunct="1">
              <a:buFontTx/>
              <a:buNone/>
              <a:defRPr kumimoji="0" lang="tr-TR" sz="1200"/>
            </a:lvl2pPr>
            <a:lvl3pPr eaLnBrk="1" latinLnBrk="0" hangingPunct="1">
              <a:buFontTx/>
              <a:buNone/>
              <a:defRPr kumimoji="0" lang="tr-TR" sz="1000"/>
            </a:lvl3pPr>
            <a:lvl4pPr eaLnBrk="1" latinLnBrk="0" hangingPunct="1">
              <a:buFontTx/>
              <a:buNone/>
              <a:defRPr kumimoji="0" lang="tr-TR" sz="900"/>
            </a:lvl4pPr>
            <a:lvl5pPr eaLnBrk="1" latinLnBrk="0" hangingPunct="1">
              <a:buFontTx/>
              <a:buNone/>
              <a:defRPr kumimoji="0" lang="tr-TR" sz="900"/>
            </a:lvl5pPr>
            <a:extLst/>
          </a:lstStyle>
          <a:p>
            <a:pPr lvl="0" eaLnBrk="1" latinLnBrk="0" hangingPunct="1"/>
            <a:r>
              <a:rPr lang="tr-TR"/>
              <a:t>Asıl metin stillerini düzenlemek için tıklatın</a:t>
            </a:r>
          </a:p>
        </p:txBody>
      </p:sp>
      <p:sp>
        <p:nvSpPr>
          <p:cNvPr id="8" name="Rectangle 7"/>
          <p:cNvSpPr/>
          <p:nvPr/>
        </p:nvSpPr>
        <p:spPr>
          <a:xfrm>
            <a:off x="-9144" y="3429000"/>
            <a:ext cx="9144000" cy="665226"/>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kumimoji="0" lang="tr-TR"/>
          </a:p>
        </p:txBody>
      </p:sp>
      <p:sp>
        <p:nvSpPr>
          <p:cNvPr id="9" name="Rectangle 8"/>
          <p:cNvSpPr/>
          <p:nvPr/>
        </p:nvSpPr>
        <p:spPr>
          <a:xfrm>
            <a:off x="-9144" y="3497580"/>
            <a:ext cx="1463040" cy="534924"/>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kumimoji="0" lang="tr-TR"/>
          </a:p>
        </p:txBody>
      </p:sp>
      <p:sp>
        <p:nvSpPr>
          <p:cNvPr id="10" name="Rectangle 9"/>
          <p:cNvSpPr/>
          <p:nvPr/>
        </p:nvSpPr>
        <p:spPr>
          <a:xfrm>
            <a:off x="1545336" y="3490722"/>
            <a:ext cx="7589520" cy="534924"/>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kumimoji="0" lang="tr-TR"/>
          </a:p>
        </p:txBody>
      </p:sp>
      <p:sp>
        <p:nvSpPr>
          <p:cNvPr id="2" name="Title 1"/>
          <p:cNvSpPr>
            <a:spLocks noGrp="1"/>
          </p:cNvSpPr>
          <p:nvPr>
            <p:ph type="title"/>
          </p:nvPr>
        </p:nvSpPr>
        <p:spPr>
          <a:xfrm>
            <a:off x="1600200" y="3543300"/>
            <a:ext cx="7315200" cy="457200"/>
          </a:xfrm>
        </p:spPr>
        <p:txBody>
          <a:bodyPr anchor="ctr"/>
          <a:lstStyle>
            <a:lvl1pPr algn="l" eaLnBrk="1" latinLnBrk="0" hangingPunct="1">
              <a:buNone/>
              <a:defRPr kumimoji="0" lang="tr-TR" sz="2800" b="0">
                <a:solidFill>
                  <a:srgbClr val="FFFFFF"/>
                </a:solidFill>
              </a:defRPr>
            </a:lvl1pPr>
            <a:extLst/>
          </a:lstStyle>
          <a:p>
            <a:pPr eaLnBrk="1" latinLnBrk="0" hangingPunct="1"/>
            <a:r>
              <a:rPr lang="tr-TR"/>
              <a:t>Asıl başlık stili için tıklatın</a:t>
            </a:r>
            <a:endParaRPr/>
          </a:p>
        </p:txBody>
      </p:sp>
      <p:sp>
        <p:nvSpPr>
          <p:cNvPr id="11" name="Rectangle 10"/>
          <p:cNvSpPr/>
          <p:nvPr/>
        </p:nvSpPr>
        <p:spPr>
          <a:xfrm>
            <a:off x="1447800" y="0"/>
            <a:ext cx="100584" cy="515035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kumimoji="0" lang="tr-TR"/>
          </a:p>
        </p:txBody>
      </p:sp>
      <p:sp>
        <p:nvSpPr>
          <p:cNvPr id="12" name="Date Placeholder 11"/>
          <p:cNvSpPr>
            <a:spLocks noGrp="1"/>
          </p:cNvSpPr>
          <p:nvPr>
            <p:ph type="dt" sz="half" idx="10"/>
          </p:nvPr>
        </p:nvSpPr>
        <p:spPr>
          <a:xfrm>
            <a:off x="6248400" y="4686300"/>
            <a:ext cx="2667000" cy="273844"/>
          </a:xfrm>
        </p:spPr>
        <p:txBody>
          <a:bodyPr rtlCol="0"/>
          <a:lstStyle/>
          <a:p>
            <a:fld id="{E4606EA6-EFEA-4C30-9264-4F9291A5780D}" type="datetime1">
              <a:pPr/>
              <a:t>4.12.2021</a:t>
            </a:fld>
            <a:endParaRPr kumimoji="0" lang="tr-TR"/>
          </a:p>
        </p:txBody>
      </p:sp>
      <p:sp>
        <p:nvSpPr>
          <p:cNvPr id="13" name="Slide Number Placeholder 12"/>
          <p:cNvSpPr>
            <a:spLocks noGrp="1"/>
          </p:cNvSpPr>
          <p:nvPr>
            <p:ph type="sldNum" sz="quarter" idx="11"/>
          </p:nvPr>
        </p:nvSpPr>
        <p:spPr>
          <a:xfrm>
            <a:off x="0" y="3500437"/>
            <a:ext cx="1447800" cy="497684"/>
          </a:xfrm>
        </p:spPr>
        <p:txBody>
          <a:bodyPr rtlCol="0"/>
          <a:lstStyle>
            <a:lvl1pPr eaLnBrk="1" latinLnBrk="0" hangingPunct="1">
              <a:defRPr kumimoji="0" lang="tr-TR" sz="2800"/>
            </a:lvl1pPr>
            <a:extLst/>
          </a:lstStyle>
          <a:p>
            <a:pPr algn="ctr"/>
            <a:fld id="{8F82E0A0-C266-4798-8C8F-B9F91E9DA37E}" type="slidenum">
              <a:rPr kumimoji="0" lang="tr-TR" sz="2800" b="1">
                <a:solidFill>
                  <a:srgbClr val="FFFFFF"/>
                </a:solidFill>
              </a:rPr>
              <a:pPr algn="ctr"/>
              <a:t>‹#›</a:t>
            </a:fld>
            <a:endParaRPr kumimoji="0" lang="tr-TR" sz="2800"/>
          </a:p>
        </p:txBody>
      </p:sp>
      <p:sp>
        <p:nvSpPr>
          <p:cNvPr id="14" name="Footer Placeholder 13"/>
          <p:cNvSpPr>
            <a:spLocks noGrp="1"/>
          </p:cNvSpPr>
          <p:nvPr>
            <p:ph type="ftr" sz="quarter" idx="12"/>
          </p:nvPr>
        </p:nvSpPr>
        <p:spPr>
          <a:xfrm>
            <a:off x="1600200" y="4686155"/>
            <a:ext cx="4572000" cy="273844"/>
          </a:xfrm>
        </p:spPr>
        <p:txBody>
          <a:bodyPr rtlCol="0"/>
          <a:lstStyle/>
          <a:p>
            <a:endParaRPr kumimoji="0" lang="tr-TR"/>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Text Placeholder 12"/>
          <p:cNvSpPr>
            <a:spLocks noGrp="1"/>
          </p:cNvSpPr>
          <p:nvPr>
            <p:ph type="body" idx="1"/>
          </p:nvPr>
        </p:nvSpPr>
        <p:spPr>
          <a:xfrm>
            <a:off x="612648" y="1352550"/>
            <a:ext cx="8153400" cy="3242310"/>
          </a:xfrm>
          <a:prstGeom prst="rect">
            <a:avLst/>
          </a:prstGeom>
        </p:spPr>
        <p:txBody>
          <a:bodyPr vert="horz">
            <a:normAutofit/>
          </a:bodyPr>
          <a:lstStyle/>
          <a:p>
            <a:pPr lvl="0" eaLnBrk="1" latinLnBrk="0" hangingPunct="1"/>
            <a:r>
              <a:rPr kumimoji="0" lang="tr-TR"/>
              <a:t>Asıl metin stillerini düzenlemek için tıklatın</a:t>
            </a:r>
          </a:p>
          <a:p>
            <a:pPr lvl="1" eaLnBrk="1" latinLnBrk="0" hangingPunct="1"/>
            <a:r>
              <a:rPr kumimoji="0" lang="tr-TR"/>
              <a:t>İkinci düzey</a:t>
            </a:r>
          </a:p>
          <a:p>
            <a:pPr lvl="2" eaLnBrk="1" latinLnBrk="0" hangingPunct="1"/>
            <a:r>
              <a:rPr kumimoji="0" lang="tr-TR"/>
              <a:t>Üçüncü düzey</a:t>
            </a:r>
          </a:p>
          <a:p>
            <a:pPr lvl="3" eaLnBrk="1" latinLnBrk="0" hangingPunct="1"/>
            <a:r>
              <a:rPr kumimoji="0" lang="tr-TR"/>
              <a:t>Dördüncü düzey</a:t>
            </a:r>
          </a:p>
          <a:p>
            <a:pPr lvl="4" eaLnBrk="1" latinLnBrk="0" hangingPunct="1"/>
            <a:r>
              <a:rPr kumimoji="0" lang="tr-TR"/>
              <a:t>Beşinci düzey</a:t>
            </a:r>
            <a:endParaRPr kumimoji="0" lang="en-US"/>
          </a:p>
        </p:txBody>
      </p:sp>
      <p:sp>
        <p:nvSpPr>
          <p:cNvPr id="14" name="Date Placeholder 13"/>
          <p:cNvSpPr>
            <a:spLocks noGrp="1"/>
          </p:cNvSpPr>
          <p:nvPr>
            <p:ph type="dt" sz="half" idx="2"/>
          </p:nvPr>
        </p:nvSpPr>
        <p:spPr>
          <a:xfrm>
            <a:off x="6096000" y="4686300"/>
            <a:ext cx="2667000" cy="273844"/>
          </a:xfrm>
          <a:prstGeom prst="rect">
            <a:avLst/>
          </a:prstGeom>
        </p:spPr>
        <p:txBody>
          <a:bodyPr vert="horz" anchor="ctr" anchorCtr="0"/>
          <a:lstStyle>
            <a:lvl1pPr algn="l" eaLnBrk="1" latinLnBrk="0" hangingPunct="1">
              <a:defRPr kumimoji="0" lang="tr-TR" sz="1400">
                <a:solidFill>
                  <a:schemeClr val="tx2"/>
                </a:solidFill>
              </a:defRPr>
            </a:lvl1pPr>
            <a:extLst/>
          </a:lstStyle>
          <a:p>
            <a:fld id="{E4606EA6-EFEA-4C30-9264-4F9291A5780D}" type="datetime1">
              <a:pPr/>
              <a:t>4.12.2021</a:t>
            </a:fld>
            <a:endParaRPr kumimoji="0" lang="tr-TR" sz="1400">
              <a:solidFill>
                <a:schemeClr val="tx2"/>
              </a:solidFill>
            </a:endParaRPr>
          </a:p>
        </p:txBody>
      </p:sp>
      <p:sp>
        <p:nvSpPr>
          <p:cNvPr id="3" name="Footer Placeholder 2"/>
          <p:cNvSpPr>
            <a:spLocks noGrp="1"/>
          </p:cNvSpPr>
          <p:nvPr>
            <p:ph type="ftr" sz="quarter" idx="3"/>
          </p:nvPr>
        </p:nvSpPr>
        <p:spPr>
          <a:xfrm>
            <a:off x="609601" y="4686155"/>
            <a:ext cx="5421083" cy="273844"/>
          </a:xfrm>
          <a:prstGeom prst="rect">
            <a:avLst/>
          </a:prstGeom>
        </p:spPr>
        <p:txBody>
          <a:bodyPr vert="horz" anchor="ctr"/>
          <a:lstStyle>
            <a:lvl1pPr algn="r" eaLnBrk="1" latinLnBrk="0" hangingPunct="1">
              <a:defRPr kumimoji="0" lang="tr-TR" sz="1400">
                <a:solidFill>
                  <a:schemeClr val="tx2"/>
                </a:solidFill>
              </a:defRPr>
            </a:lvl1pPr>
            <a:extLst/>
          </a:lstStyle>
          <a:p>
            <a:pPr algn="r"/>
            <a:endParaRPr kumimoji="0" lang="tr-TR" sz="1400">
              <a:solidFill>
                <a:schemeClr val="tx2"/>
              </a:solidFill>
            </a:endParaRPr>
          </a:p>
        </p:txBody>
      </p:sp>
      <p:sp>
        <p:nvSpPr>
          <p:cNvPr id="7" name="Rectangle 6"/>
          <p:cNvSpPr/>
          <p:nvPr/>
        </p:nvSpPr>
        <p:spPr>
          <a:xfrm>
            <a:off x="0" y="1095170"/>
            <a:ext cx="9144000" cy="24003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kumimoji="0" lang="tr-TR"/>
          </a:p>
        </p:txBody>
      </p:sp>
      <p:sp>
        <p:nvSpPr>
          <p:cNvPr id="8" name="Rectangle 7"/>
          <p:cNvSpPr/>
          <p:nvPr/>
        </p:nvSpPr>
        <p:spPr>
          <a:xfrm>
            <a:off x="0" y="1129460"/>
            <a:ext cx="533400" cy="17145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kumimoji="0" lang="tr-TR"/>
          </a:p>
        </p:txBody>
      </p:sp>
      <p:sp>
        <p:nvSpPr>
          <p:cNvPr id="9" name="Rectangle 8"/>
          <p:cNvSpPr/>
          <p:nvPr/>
        </p:nvSpPr>
        <p:spPr>
          <a:xfrm>
            <a:off x="590550" y="1129460"/>
            <a:ext cx="8553450" cy="17145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kumimoji="0" lang="tr-TR"/>
          </a:p>
        </p:txBody>
      </p:sp>
      <p:sp>
        <p:nvSpPr>
          <p:cNvPr id="23" name="Slide Number Placeholder 22"/>
          <p:cNvSpPr>
            <a:spLocks noGrp="1"/>
          </p:cNvSpPr>
          <p:nvPr>
            <p:ph type="sldNum" sz="quarter" idx="4"/>
          </p:nvPr>
        </p:nvSpPr>
        <p:spPr>
          <a:xfrm>
            <a:off x="0" y="1123507"/>
            <a:ext cx="533400" cy="183357"/>
          </a:xfrm>
          <a:prstGeom prst="rect">
            <a:avLst/>
          </a:prstGeom>
        </p:spPr>
        <p:txBody>
          <a:bodyPr vert="horz" anchor="ctr" anchorCtr="0">
            <a:normAutofit/>
          </a:bodyPr>
          <a:lstStyle>
            <a:lvl1pPr algn="ctr" eaLnBrk="1" latinLnBrk="0" hangingPunct="1">
              <a:defRPr kumimoji="0" lang="tr-TR" sz="1400" b="1">
                <a:solidFill>
                  <a:srgbClr val="FFFFFF"/>
                </a:solidFill>
              </a:defRPr>
            </a:lvl1pPr>
            <a:extLst/>
          </a:lstStyle>
          <a:p>
            <a:pPr algn="ctr"/>
            <a:fld id="{8F82E0A0-C266-4798-8C8F-B9F91E9DA37E}" type="slidenum">
              <a:rPr kumimoji="0" lang="tr-TR" sz="1400" b="1">
                <a:solidFill>
                  <a:srgbClr val="FFFFFF"/>
                </a:solidFill>
              </a:rPr>
              <a:pPr algn="ctr"/>
              <a:t>‹#›</a:t>
            </a:fld>
            <a:endParaRPr kumimoji="0" lang="tr-TR" sz="1400" b="1">
              <a:solidFill>
                <a:srgbClr val="FFFFFF"/>
              </a:solidFill>
            </a:endParaRPr>
          </a:p>
        </p:txBody>
      </p:sp>
      <p:sp>
        <p:nvSpPr>
          <p:cNvPr id="22" name="Title Placeholder 21"/>
          <p:cNvSpPr>
            <a:spLocks noGrp="1"/>
          </p:cNvSpPr>
          <p:nvPr>
            <p:ph type="title"/>
          </p:nvPr>
        </p:nvSpPr>
        <p:spPr>
          <a:xfrm>
            <a:off x="609600" y="118110"/>
            <a:ext cx="8153400" cy="1005840"/>
          </a:xfrm>
          <a:prstGeom prst="rect">
            <a:avLst/>
          </a:prstGeom>
        </p:spPr>
        <p:txBody>
          <a:bodyPr vert="horz" anchor="b">
            <a:normAutofit/>
          </a:bodyPr>
          <a:lstStyle/>
          <a:p>
            <a:pPr eaLnBrk="1" latinLnBrk="0" hangingPunct="1"/>
            <a:r>
              <a:rPr kumimoji="0" lang="tr-TR"/>
              <a:t>Asıl başlık stili için tıklatın</a:t>
            </a:r>
            <a:endParaRPr kumimoji="0" lang="en-US"/>
          </a:p>
        </p:txBody>
      </p:sp>
    </p:spTree>
  </p:cSld>
  <p:clrMap bg1="lt1" tx1="dk1" bg2="lt2" tx2="dk2" accent1="accent1" accent2="accent2" accent3="accent3" accent4="accent4" accent5="accent5" accent6="accent6" hlink="hlink" folHlink="folHlink"/>
  <p:sldLayoutIdLst>
    <p:sldLayoutId id="2147483649" r:id="rId1"/>
    <p:sldLayoutId id="2147483658" r:id="rId2"/>
    <p:sldLayoutId id="2147483651" r:id="rId3"/>
    <p:sldLayoutId id="2147483652" r:id="rId4"/>
    <p:sldLayoutId id="2147483653" r:id="rId5"/>
    <p:sldLayoutId id="2147483654" r:id="rId6"/>
    <p:sldLayoutId id="2147483655" r:id="rId7"/>
    <p:sldLayoutId id="2147483656" r:id="rId8"/>
    <p:sldLayoutId id="2147483657" r:id="rId9"/>
  </p:sldLayoutIdLst>
  <p:txStyles>
    <p:titleStyle>
      <a:lvl1pPr algn="l" rtl="0" eaLnBrk="1" latinLnBrk="0" hangingPunct="1">
        <a:spcBef>
          <a:spcPct val="0"/>
        </a:spcBef>
        <a:buNone/>
        <a:defRPr kumimoji="0" lang="tr-TR" sz="4200" kern="1200">
          <a:solidFill>
            <a:schemeClr val="tx2"/>
          </a:solidFill>
          <a:latin typeface="+mj-lt"/>
          <a:ea typeface="+mj-ea"/>
          <a:cs typeface="+mj-cs"/>
        </a:defRPr>
      </a:lvl1pPr>
      <a:extLst/>
    </p:titleStyle>
    <p:bodyStyle>
      <a:lvl1pPr marL="320040" indent="-320040" algn="l" rtl="0" eaLnBrk="1" latinLnBrk="0" hangingPunct="1">
        <a:spcBef>
          <a:spcPts val="700"/>
        </a:spcBef>
        <a:buClr>
          <a:schemeClr val="accent2"/>
        </a:buClr>
        <a:buSzPct val="60000"/>
        <a:buFont typeface="Wingdings"/>
        <a:buChar char=""/>
        <a:defRPr kumimoji="0" lang="tr-TR"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kumimoji="0" lang="tr-TR"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kumimoji="0" lang="tr-TR"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kumimoji="0" lang="tr-TR"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kumimoji="0" lang="tr-TR"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None/>
        <a:defRPr kumimoji="0" lang="tr-TR"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lang="tr-TR"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lang="tr-TR"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lang="tr-TR" sz="1800" kern="1200" baseline="0">
          <a:solidFill>
            <a:schemeClr val="tx1"/>
          </a:solidFill>
          <a:latin typeface="+mn-lt"/>
          <a:ea typeface="+mn-ea"/>
          <a:cs typeface="+mn-cs"/>
        </a:defRPr>
      </a:lvl9pPr>
      <a:extLst/>
    </p:bodyStyle>
    <p:otherStyle>
      <a:lvl1pPr marL="0" algn="l" rtl="0" eaLnBrk="1" latinLnBrk="0" hangingPunct="1">
        <a:defRPr kumimoji="0" lang="tr-TR" kern="1200">
          <a:solidFill>
            <a:schemeClr val="tx1"/>
          </a:solidFill>
          <a:latin typeface="+mn-lt"/>
          <a:ea typeface="+mn-ea"/>
          <a:cs typeface="+mn-cs"/>
        </a:defRPr>
      </a:lvl1pPr>
      <a:lvl2pPr marL="457200" algn="l" rtl="0" eaLnBrk="1" latinLnBrk="0" hangingPunct="1">
        <a:defRPr kumimoji="0" lang="tr-TR" kern="1200">
          <a:solidFill>
            <a:schemeClr val="tx1"/>
          </a:solidFill>
          <a:latin typeface="+mn-lt"/>
          <a:ea typeface="+mn-ea"/>
          <a:cs typeface="+mn-cs"/>
        </a:defRPr>
      </a:lvl2pPr>
      <a:lvl3pPr marL="914400" algn="l" rtl="0" eaLnBrk="1" latinLnBrk="0" hangingPunct="1">
        <a:defRPr kumimoji="0" lang="tr-TR" kern="1200">
          <a:solidFill>
            <a:schemeClr val="tx1"/>
          </a:solidFill>
          <a:latin typeface="+mn-lt"/>
          <a:ea typeface="+mn-ea"/>
          <a:cs typeface="+mn-cs"/>
        </a:defRPr>
      </a:lvl3pPr>
      <a:lvl4pPr marL="1371600" algn="l" rtl="0" eaLnBrk="1" latinLnBrk="0" hangingPunct="1">
        <a:defRPr kumimoji="0" lang="tr-TR" kern="1200">
          <a:solidFill>
            <a:schemeClr val="tx1"/>
          </a:solidFill>
          <a:latin typeface="+mn-lt"/>
          <a:ea typeface="+mn-ea"/>
          <a:cs typeface="+mn-cs"/>
        </a:defRPr>
      </a:lvl4pPr>
      <a:lvl5pPr marL="1828800" algn="l" rtl="0" eaLnBrk="1" latinLnBrk="0" hangingPunct="1">
        <a:defRPr kumimoji="0" lang="tr-TR" kern="1200">
          <a:solidFill>
            <a:schemeClr val="tx1"/>
          </a:solidFill>
          <a:latin typeface="+mn-lt"/>
          <a:ea typeface="+mn-ea"/>
          <a:cs typeface="+mn-cs"/>
        </a:defRPr>
      </a:lvl5pPr>
      <a:lvl6pPr marL="2286000" algn="l" rtl="0" eaLnBrk="1" latinLnBrk="0" hangingPunct="1">
        <a:defRPr kumimoji="0" lang="tr-TR" kern="1200">
          <a:solidFill>
            <a:schemeClr val="tx1"/>
          </a:solidFill>
          <a:latin typeface="+mn-lt"/>
          <a:ea typeface="+mn-ea"/>
          <a:cs typeface="+mn-cs"/>
        </a:defRPr>
      </a:lvl6pPr>
      <a:lvl7pPr marL="2743200" algn="l" rtl="0" eaLnBrk="1" latinLnBrk="0" hangingPunct="1">
        <a:defRPr kumimoji="0" lang="tr-TR" kern="1200">
          <a:solidFill>
            <a:schemeClr val="tx1"/>
          </a:solidFill>
          <a:latin typeface="+mn-lt"/>
          <a:ea typeface="+mn-ea"/>
          <a:cs typeface="+mn-cs"/>
        </a:defRPr>
      </a:lvl7pPr>
      <a:lvl8pPr marL="3200400" algn="l" rtl="0" eaLnBrk="1" latinLnBrk="0" hangingPunct="1">
        <a:defRPr kumimoji="0" lang="tr-TR" kern="1200">
          <a:solidFill>
            <a:schemeClr val="tx1"/>
          </a:solidFill>
          <a:latin typeface="+mn-lt"/>
          <a:ea typeface="+mn-ea"/>
          <a:cs typeface="+mn-cs"/>
        </a:defRPr>
      </a:lvl8pPr>
      <a:lvl9pPr marL="3657600" algn="l" rtl="0" eaLnBrk="1" latinLnBrk="0" hangingPunct="1">
        <a:defRPr kumimoji="0" lang="tr-TR"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gif"/><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gif"/><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gif"/><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gif"/><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gif"/><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0.gif"/><Relationship Id="rId1" Type="http://schemas.openxmlformats.org/officeDocument/2006/relationships/slideLayout" Target="../slideLayouts/slideLayout4.xml"/><Relationship Id="rId6" Type="http://schemas.openxmlformats.org/officeDocument/2006/relationships/image" Target="../media/image3.png"/><Relationship Id="rId5" Type="http://schemas.openxmlformats.org/officeDocument/2006/relationships/image" Target="../media/image14.png"/><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4.png"/><Relationship Id="rId7" Type="http://schemas.openxmlformats.org/officeDocument/2006/relationships/image" Target="../media/image17.png"/><Relationship Id="rId2" Type="http://schemas.openxmlformats.org/officeDocument/2006/relationships/image" Target="../media/image13.png"/><Relationship Id="rId1" Type="http://schemas.openxmlformats.org/officeDocument/2006/relationships/slideLayout" Target="../slideLayouts/slideLayout4.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0.gif"/><Relationship Id="rId9"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3.png"/><Relationship Id="rId2" Type="http://schemas.openxmlformats.org/officeDocument/2006/relationships/image" Target="../media/image13.png"/><Relationship Id="rId1" Type="http://schemas.openxmlformats.org/officeDocument/2006/relationships/slideLayout" Target="../slideLayouts/slideLayout4.xml"/><Relationship Id="rId6" Type="http://schemas.openxmlformats.org/officeDocument/2006/relationships/image" Target="../media/image19.png"/><Relationship Id="rId5" Type="http://schemas.openxmlformats.org/officeDocument/2006/relationships/image" Target="../media/image15.png"/><Relationship Id="rId4" Type="http://schemas.openxmlformats.org/officeDocument/2006/relationships/image" Target="../media/image10.gif"/></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4.xml"/><Relationship Id="rId6" Type="http://schemas.openxmlformats.org/officeDocument/2006/relationships/image" Target="../media/image3.png"/><Relationship Id="rId5" Type="http://schemas.openxmlformats.org/officeDocument/2006/relationships/image" Target="../media/image21.png"/><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2.gif"/><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4.xml"/><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7.png"/><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xml"/><Relationship Id="rId1" Type="http://schemas.openxmlformats.org/officeDocument/2006/relationships/slideLayout" Target="../slideLayouts/slideLayout4.xml"/><Relationship Id="rId5" Type="http://schemas.openxmlformats.org/officeDocument/2006/relationships/image" Target="../media/image3.png"/><Relationship Id="rId4" Type="http://schemas.openxmlformats.org/officeDocument/2006/relationships/image" Target="../media/image23.png"/></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35.png"/><Relationship Id="rId4" Type="http://schemas.openxmlformats.org/officeDocument/2006/relationships/image" Target="../media/image34.png"/></Relationships>
</file>

<file path=ppt/slides/_rels/slide28.xml.rels><?xml version="1.0" encoding="UTF-8" standalone="yes"?>
<Relationships xmlns="http://schemas.openxmlformats.org/package/2006/relationships"><Relationship Id="rId8" Type="http://schemas.openxmlformats.org/officeDocument/2006/relationships/image" Target="../media/image37.png"/><Relationship Id="rId3" Type="http://schemas.microsoft.com/office/2007/relationships/media" Target="../media/media5.mp4"/><Relationship Id="rId7" Type="http://schemas.openxmlformats.org/officeDocument/2006/relationships/image" Target="../media/image36.png"/><Relationship Id="rId2" Type="http://schemas.openxmlformats.org/officeDocument/2006/relationships/video" Target="../media/media4.mp4"/><Relationship Id="rId1" Type="http://schemas.microsoft.com/office/2007/relationships/media" Target="../media/media4.mp4"/><Relationship Id="rId6" Type="http://schemas.openxmlformats.org/officeDocument/2006/relationships/notesSlide" Target="../notesSlides/notesSlide11.xml"/><Relationship Id="rId5" Type="http://schemas.openxmlformats.org/officeDocument/2006/relationships/slideLayout" Target="../slideLayouts/slideLayout7.xml"/><Relationship Id="rId4" Type="http://schemas.openxmlformats.org/officeDocument/2006/relationships/video" Target="../media/media5.mp4"/></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3.png"/><Relationship Id="rId5" Type="http://schemas.openxmlformats.org/officeDocument/2006/relationships/image" Target="../media/image5.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6.png"/><Relationship Id="rId5" Type="http://schemas.openxmlformats.org/officeDocument/2006/relationships/image" Target="../media/image3.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gif"/><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gif"/><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noGrp="1"/>
          </p:cNvSpPr>
          <p:nvPr>
            <p:ph type="title"/>
          </p:nvPr>
        </p:nvSpPr>
        <p:spPr>
          <a:xfrm>
            <a:off x="458104" y="216258"/>
            <a:ext cx="5256584" cy="787779"/>
          </a:xfrm>
        </p:spPr>
        <p:txBody>
          <a:bodyPr>
            <a:normAutofit fontScale="90000"/>
          </a:bodyPr>
          <a:lstStyle/>
          <a:p>
            <a:br>
              <a:rPr lang="tr-TR" dirty="0"/>
            </a:br>
            <a:r>
              <a:rPr lang="tr-TR" dirty="0"/>
              <a:t>Öykü </a:t>
            </a:r>
            <a:r>
              <a:rPr lang="tr-TR" dirty="0" err="1"/>
              <a:t>AnlatIm</a:t>
            </a:r>
            <a:r>
              <a:rPr lang="tr-TR" dirty="0"/>
              <a:t> 	</a:t>
            </a:r>
          </a:p>
        </p:txBody>
      </p:sp>
      <p:sp>
        <p:nvSpPr>
          <p:cNvPr id="5" name="Rectangle 4"/>
          <p:cNvSpPr>
            <a:spLocks noGrp="1"/>
          </p:cNvSpPr>
          <p:nvPr>
            <p:ph type="subTitle" idx="1"/>
          </p:nvPr>
        </p:nvSpPr>
        <p:spPr/>
        <p:txBody>
          <a:bodyPr>
            <a:normAutofit lnSpcReduction="10000"/>
          </a:bodyPr>
          <a:lstStyle/>
          <a:p>
            <a:r>
              <a:rPr lang="tr-TR" dirty="0" err="1"/>
              <a:t>Scratch</a:t>
            </a:r>
            <a:r>
              <a:rPr lang="tr-TR" dirty="0"/>
              <a:t> </a:t>
            </a:r>
            <a:r>
              <a:rPr lang="tr-TR" b="1" dirty="0"/>
              <a:t>ÖYKÜ ANLATMA </a:t>
            </a:r>
            <a:endParaRPr lang="tr-TR" dirty="0"/>
          </a:p>
        </p:txBody>
      </p:sp>
      <p:pic>
        <p:nvPicPr>
          <p:cNvPr id="6" name="image11.png"/>
          <p:cNvPicPr/>
          <p:nvPr/>
        </p:nvPicPr>
        <p:blipFill>
          <a:blip r:embed="rId3" cstate="print">
            <a:extLst>
              <a:ext uri="{28A0092B-C50C-407E-A947-70E740481C1C}">
                <a14:useLocalDpi xmlns:a14="http://schemas.microsoft.com/office/drawing/2010/main" val="0"/>
              </a:ext>
            </a:extLst>
          </a:blip>
          <a:srcRect/>
          <a:stretch>
            <a:fillRect/>
          </a:stretch>
        </p:blipFill>
        <p:spPr>
          <a:xfrm>
            <a:off x="179512" y="2249662"/>
            <a:ext cx="1972310" cy="1969135"/>
          </a:xfrm>
          <a:prstGeom prst="rect">
            <a:avLst/>
          </a:prstGeom>
          <a:ln/>
        </p:spPr>
      </p:pic>
      <p:grpSp>
        <p:nvGrpSpPr>
          <p:cNvPr id="7" name="Google Shape;2322;p37"/>
          <p:cNvGrpSpPr/>
          <p:nvPr/>
        </p:nvGrpSpPr>
        <p:grpSpPr>
          <a:xfrm>
            <a:off x="3563888" y="51470"/>
            <a:ext cx="5472608" cy="4104455"/>
            <a:chOff x="1926580" y="602477"/>
            <a:chExt cx="4456273" cy="4762466"/>
          </a:xfrm>
        </p:grpSpPr>
        <p:sp>
          <p:nvSpPr>
            <p:cNvPr id="8" name="Google Shape;2323;p37"/>
            <p:cNvSpPr/>
            <p:nvPr/>
          </p:nvSpPr>
          <p:spPr>
            <a:xfrm>
              <a:off x="4352367" y="1409287"/>
              <a:ext cx="1407834" cy="1779317"/>
            </a:xfrm>
            <a:custGeom>
              <a:avLst/>
              <a:gdLst/>
              <a:ahLst/>
              <a:cxnLst/>
              <a:rect l="l" t="t" r="r" b="b"/>
              <a:pathLst>
                <a:path w="1407834" h="1779317" extrusionOk="0">
                  <a:moveTo>
                    <a:pt x="1367440" y="1774437"/>
                  </a:moveTo>
                  <a:lnTo>
                    <a:pt x="40490" y="1006627"/>
                  </a:lnTo>
                  <a:cubicBezTo>
                    <a:pt x="18059" y="993768"/>
                    <a:pt x="0" y="959002"/>
                    <a:pt x="0" y="929188"/>
                  </a:cubicBezTo>
                  <a:lnTo>
                    <a:pt x="0" y="35458"/>
                  </a:lnTo>
                  <a:cubicBezTo>
                    <a:pt x="0" y="5645"/>
                    <a:pt x="18059" y="-8071"/>
                    <a:pt x="40490" y="4883"/>
                  </a:cubicBezTo>
                  <a:lnTo>
                    <a:pt x="1367440" y="772598"/>
                  </a:lnTo>
                  <a:cubicBezTo>
                    <a:pt x="1389776" y="785551"/>
                    <a:pt x="1407835" y="820223"/>
                    <a:pt x="1407835" y="850131"/>
                  </a:cubicBezTo>
                  <a:lnTo>
                    <a:pt x="1407835" y="1743767"/>
                  </a:lnTo>
                  <a:cubicBezTo>
                    <a:pt x="1407835" y="1773675"/>
                    <a:pt x="1389776" y="1787391"/>
                    <a:pt x="1367440" y="1774437"/>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 name="Google Shape;2324;p37"/>
            <p:cNvSpPr/>
            <p:nvPr/>
          </p:nvSpPr>
          <p:spPr>
            <a:xfrm>
              <a:off x="4492846" y="1745654"/>
              <a:ext cx="1118701" cy="793785"/>
            </a:xfrm>
            <a:custGeom>
              <a:avLst/>
              <a:gdLst/>
              <a:ahLst/>
              <a:cxnLst/>
              <a:rect l="l" t="t" r="r" b="b"/>
              <a:pathLst>
                <a:path w="1118701" h="793785" extrusionOk="0">
                  <a:moveTo>
                    <a:pt x="1073650" y="788370"/>
                  </a:moveTo>
                  <a:lnTo>
                    <a:pt x="45147" y="193344"/>
                  </a:lnTo>
                  <a:cubicBezTo>
                    <a:pt x="20245" y="178866"/>
                    <a:pt x="0" y="140194"/>
                    <a:pt x="0" y="106952"/>
                  </a:cubicBezTo>
                  <a:lnTo>
                    <a:pt x="0" y="39610"/>
                  </a:lnTo>
                  <a:cubicBezTo>
                    <a:pt x="0" y="6273"/>
                    <a:pt x="20245" y="-8967"/>
                    <a:pt x="45147" y="5415"/>
                  </a:cubicBezTo>
                  <a:lnTo>
                    <a:pt x="1073650" y="600442"/>
                  </a:lnTo>
                  <a:cubicBezTo>
                    <a:pt x="1098552" y="614825"/>
                    <a:pt x="1118702" y="653496"/>
                    <a:pt x="1118702" y="686834"/>
                  </a:cubicBezTo>
                  <a:lnTo>
                    <a:pt x="1118702" y="754176"/>
                  </a:lnTo>
                  <a:cubicBezTo>
                    <a:pt x="1118702" y="787513"/>
                    <a:pt x="1098552" y="802753"/>
                    <a:pt x="1073650" y="78837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 name="Google Shape;2325;p37"/>
            <p:cNvSpPr/>
            <p:nvPr/>
          </p:nvSpPr>
          <p:spPr>
            <a:xfrm>
              <a:off x="3766118" y="879295"/>
              <a:ext cx="2497551" cy="3394041"/>
            </a:xfrm>
            <a:custGeom>
              <a:avLst/>
              <a:gdLst/>
              <a:ahLst/>
              <a:cxnLst/>
              <a:rect l="l" t="t" r="r" b="b"/>
              <a:pathLst>
                <a:path w="2497551" h="3394041" extrusionOk="0">
                  <a:moveTo>
                    <a:pt x="2437193" y="3386756"/>
                  </a:moveTo>
                  <a:lnTo>
                    <a:pt x="60355" y="2011346"/>
                  </a:lnTo>
                  <a:cubicBezTo>
                    <a:pt x="26993" y="1992296"/>
                    <a:pt x="0" y="1940289"/>
                    <a:pt x="0" y="1895808"/>
                  </a:cubicBezTo>
                  <a:lnTo>
                    <a:pt x="0" y="53006"/>
                  </a:lnTo>
                  <a:cubicBezTo>
                    <a:pt x="0" y="8429"/>
                    <a:pt x="26993" y="-12050"/>
                    <a:pt x="60355" y="7286"/>
                  </a:cubicBezTo>
                  <a:lnTo>
                    <a:pt x="2437193" y="1382696"/>
                  </a:lnTo>
                  <a:cubicBezTo>
                    <a:pt x="2470554" y="1401746"/>
                    <a:pt x="2497548" y="1453752"/>
                    <a:pt x="2497548" y="1498234"/>
                  </a:cubicBezTo>
                  <a:lnTo>
                    <a:pt x="2497548" y="3341036"/>
                  </a:lnTo>
                  <a:cubicBezTo>
                    <a:pt x="2497928" y="3385613"/>
                    <a:pt x="2470934" y="3406092"/>
                    <a:pt x="2437193" y="3386756"/>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 name="Google Shape;2326;p37"/>
            <p:cNvSpPr/>
            <p:nvPr/>
          </p:nvSpPr>
          <p:spPr>
            <a:xfrm>
              <a:off x="3744257" y="892344"/>
              <a:ext cx="2498022" cy="3393845"/>
            </a:xfrm>
            <a:custGeom>
              <a:avLst/>
              <a:gdLst/>
              <a:ahLst/>
              <a:cxnLst/>
              <a:rect l="l" t="t" r="r" b="b"/>
              <a:pathLst>
                <a:path w="2498022" h="3393845" extrusionOk="0">
                  <a:moveTo>
                    <a:pt x="2437668" y="3386756"/>
                  </a:moveTo>
                  <a:lnTo>
                    <a:pt x="60450" y="2010965"/>
                  </a:lnTo>
                  <a:cubicBezTo>
                    <a:pt x="27088" y="1991915"/>
                    <a:pt x="0" y="1939908"/>
                    <a:pt x="0" y="1895331"/>
                  </a:cubicBezTo>
                  <a:lnTo>
                    <a:pt x="0" y="53006"/>
                  </a:lnTo>
                  <a:cubicBezTo>
                    <a:pt x="0" y="8429"/>
                    <a:pt x="27088" y="-12050"/>
                    <a:pt x="60450" y="7286"/>
                  </a:cubicBezTo>
                  <a:lnTo>
                    <a:pt x="2437668" y="1382696"/>
                  </a:lnTo>
                  <a:cubicBezTo>
                    <a:pt x="2471030" y="1401746"/>
                    <a:pt x="2498023" y="1453752"/>
                    <a:pt x="2498023" y="1498329"/>
                  </a:cubicBezTo>
                  <a:lnTo>
                    <a:pt x="2498023" y="3340655"/>
                  </a:lnTo>
                  <a:cubicBezTo>
                    <a:pt x="2498023" y="3385136"/>
                    <a:pt x="2471030" y="3405806"/>
                    <a:pt x="2437668" y="3386756"/>
                  </a:cubicBezTo>
                  <a:close/>
                </a:path>
              </a:pathLst>
            </a:custGeom>
            <a:solidFill>
              <a:srgbClr val="E4E7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 name="Google Shape;2327;p37"/>
            <p:cNvSpPr/>
            <p:nvPr/>
          </p:nvSpPr>
          <p:spPr>
            <a:xfrm>
              <a:off x="3740075" y="894303"/>
              <a:ext cx="2498022" cy="3394082"/>
            </a:xfrm>
            <a:custGeom>
              <a:avLst/>
              <a:gdLst/>
              <a:ahLst/>
              <a:cxnLst/>
              <a:rect l="l" t="t" r="r" b="b"/>
              <a:pathLst>
                <a:path w="2498022" h="3394082" extrusionOk="0">
                  <a:moveTo>
                    <a:pt x="2437668" y="3386797"/>
                  </a:moveTo>
                  <a:lnTo>
                    <a:pt x="60450" y="2011387"/>
                  </a:lnTo>
                  <a:cubicBezTo>
                    <a:pt x="27088" y="1992337"/>
                    <a:pt x="0" y="1940330"/>
                    <a:pt x="0" y="1895753"/>
                  </a:cubicBezTo>
                  <a:lnTo>
                    <a:pt x="0" y="52951"/>
                  </a:lnTo>
                  <a:cubicBezTo>
                    <a:pt x="0" y="8470"/>
                    <a:pt x="27088" y="-12009"/>
                    <a:pt x="60450" y="7231"/>
                  </a:cubicBezTo>
                  <a:lnTo>
                    <a:pt x="2437668" y="1382641"/>
                  </a:lnTo>
                  <a:cubicBezTo>
                    <a:pt x="2470935" y="1401691"/>
                    <a:pt x="2498023" y="1453698"/>
                    <a:pt x="2498023" y="1498275"/>
                  </a:cubicBezTo>
                  <a:lnTo>
                    <a:pt x="2498023" y="3341077"/>
                  </a:lnTo>
                  <a:cubicBezTo>
                    <a:pt x="2498023" y="3385654"/>
                    <a:pt x="2470935" y="3406132"/>
                    <a:pt x="2437668" y="3386797"/>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 name="Google Shape;2328;p37"/>
            <p:cNvSpPr/>
            <p:nvPr/>
          </p:nvSpPr>
          <p:spPr>
            <a:xfrm>
              <a:off x="3770110" y="934160"/>
              <a:ext cx="2435672" cy="3234830"/>
            </a:xfrm>
            <a:custGeom>
              <a:avLst/>
              <a:gdLst/>
              <a:ahLst/>
              <a:cxnLst/>
              <a:rect l="l" t="t" r="r" b="b"/>
              <a:pathLst>
                <a:path w="2435672" h="3234830" extrusionOk="0">
                  <a:moveTo>
                    <a:pt x="2435292" y="3234830"/>
                  </a:moveTo>
                  <a:lnTo>
                    <a:pt x="0" y="1825988"/>
                  </a:lnTo>
                  <a:lnTo>
                    <a:pt x="1426" y="20714"/>
                  </a:lnTo>
                  <a:cubicBezTo>
                    <a:pt x="1426" y="2236"/>
                    <a:pt x="14352" y="-5289"/>
                    <a:pt x="29940" y="3950"/>
                  </a:cubicBezTo>
                  <a:lnTo>
                    <a:pt x="2407158" y="1379360"/>
                  </a:lnTo>
                  <a:cubicBezTo>
                    <a:pt x="2424086" y="1390600"/>
                    <a:pt x="2434674" y="1409231"/>
                    <a:pt x="2435672" y="1429557"/>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 name="Google Shape;2329;p37"/>
            <p:cNvSpPr/>
            <p:nvPr/>
          </p:nvSpPr>
          <p:spPr>
            <a:xfrm>
              <a:off x="3770110" y="934160"/>
              <a:ext cx="2435006" cy="3234925"/>
            </a:xfrm>
            <a:custGeom>
              <a:avLst/>
              <a:gdLst/>
              <a:ahLst/>
              <a:cxnLst/>
              <a:rect l="l" t="t" r="r" b="b"/>
              <a:pathLst>
                <a:path w="2435006" h="3234925" extrusionOk="0">
                  <a:moveTo>
                    <a:pt x="2434532" y="3234926"/>
                  </a:moveTo>
                  <a:lnTo>
                    <a:pt x="0" y="1826083"/>
                  </a:lnTo>
                  <a:lnTo>
                    <a:pt x="760" y="20714"/>
                  </a:lnTo>
                  <a:cubicBezTo>
                    <a:pt x="760" y="2236"/>
                    <a:pt x="13687" y="-5289"/>
                    <a:pt x="29274" y="3950"/>
                  </a:cubicBezTo>
                  <a:lnTo>
                    <a:pt x="2406493" y="1379360"/>
                  </a:lnTo>
                  <a:cubicBezTo>
                    <a:pt x="2423411" y="1390609"/>
                    <a:pt x="2433990" y="1409240"/>
                    <a:pt x="2435007" y="1429557"/>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 name="Google Shape;2330;p37"/>
            <p:cNvSpPr/>
            <p:nvPr/>
          </p:nvSpPr>
          <p:spPr>
            <a:xfrm>
              <a:off x="6215951" y="4191660"/>
              <a:ext cx="26328" cy="93440"/>
            </a:xfrm>
            <a:custGeom>
              <a:avLst/>
              <a:gdLst/>
              <a:ahLst/>
              <a:cxnLst/>
              <a:rect l="l" t="t" r="r" b="b"/>
              <a:pathLst>
                <a:path w="26328" h="93440" extrusionOk="0">
                  <a:moveTo>
                    <a:pt x="0" y="93440"/>
                  </a:moveTo>
                  <a:lnTo>
                    <a:pt x="26328" y="78200"/>
                  </a:lnTo>
                  <a:lnTo>
                    <a:pt x="14922" y="0"/>
                  </a:lnTo>
                  <a:lnTo>
                    <a:pt x="0" y="93440"/>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 name="Google Shape;2331;p37"/>
            <p:cNvSpPr/>
            <p:nvPr/>
          </p:nvSpPr>
          <p:spPr>
            <a:xfrm>
              <a:off x="3761840" y="882675"/>
              <a:ext cx="63206" cy="27150"/>
            </a:xfrm>
            <a:custGeom>
              <a:avLst/>
              <a:gdLst/>
              <a:ahLst/>
              <a:cxnLst/>
              <a:rect l="l" t="t" r="r" b="b"/>
              <a:pathLst>
                <a:path w="63206" h="27150" extrusionOk="0">
                  <a:moveTo>
                    <a:pt x="0" y="15049"/>
                  </a:moveTo>
                  <a:lnTo>
                    <a:pt x="25948" y="0"/>
                  </a:lnTo>
                  <a:lnTo>
                    <a:pt x="63206" y="21336"/>
                  </a:lnTo>
                  <a:cubicBezTo>
                    <a:pt x="63206" y="21336"/>
                    <a:pt x="23477" y="27337"/>
                    <a:pt x="22526" y="27146"/>
                  </a:cubicBezTo>
                  <a:cubicBezTo>
                    <a:pt x="21576" y="26956"/>
                    <a:pt x="0" y="15049"/>
                    <a:pt x="0" y="15049"/>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 name="Google Shape;2332;p37"/>
            <p:cNvSpPr/>
            <p:nvPr/>
          </p:nvSpPr>
          <p:spPr>
            <a:xfrm>
              <a:off x="1985051" y="2961416"/>
              <a:ext cx="4154298" cy="2403527"/>
            </a:xfrm>
            <a:custGeom>
              <a:avLst/>
              <a:gdLst/>
              <a:ahLst/>
              <a:cxnLst/>
              <a:rect l="l" t="t" r="r" b="b"/>
              <a:pathLst>
                <a:path w="4154298" h="2403527" extrusionOk="0">
                  <a:moveTo>
                    <a:pt x="2399727" y="2390484"/>
                  </a:moveTo>
                  <a:lnTo>
                    <a:pt x="22508" y="1015074"/>
                  </a:lnTo>
                  <a:cubicBezTo>
                    <a:pt x="-10853" y="996024"/>
                    <a:pt x="-6671" y="962115"/>
                    <a:pt x="32013" y="939826"/>
                  </a:cubicBezTo>
                  <a:lnTo>
                    <a:pt x="1624524" y="18378"/>
                  </a:lnTo>
                  <a:cubicBezTo>
                    <a:pt x="1662543" y="-3815"/>
                    <a:pt x="1721282" y="-6292"/>
                    <a:pt x="1754548" y="13044"/>
                  </a:cubicBezTo>
                  <a:lnTo>
                    <a:pt x="4131861" y="1388454"/>
                  </a:lnTo>
                  <a:cubicBezTo>
                    <a:pt x="4165128" y="1407504"/>
                    <a:pt x="4160946" y="1441413"/>
                    <a:pt x="4122357" y="1463701"/>
                  </a:cubicBezTo>
                  <a:lnTo>
                    <a:pt x="2529751" y="2385150"/>
                  </a:lnTo>
                  <a:cubicBezTo>
                    <a:pt x="2491257" y="2407343"/>
                    <a:pt x="2432993" y="2409820"/>
                    <a:pt x="2399727" y="2390484"/>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 name="Google Shape;2333;p37"/>
            <p:cNvSpPr/>
            <p:nvPr/>
          </p:nvSpPr>
          <p:spPr>
            <a:xfrm>
              <a:off x="2036757" y="2930659"/>
              <a:ext cx="4154369" cy="2403042"/>
            </a:xfrm>
            <a:custGeom>
              <a:avLst/>
              <a:gdLst/>
              <a:ahLst/>
              <a:cxnLst/>
              <a:rect l="l" t="t" r="r" b="b"/>
              <a:pathLst>
                <a:path w="4154369" h="2403042" extrusionOk="0">
                  <a:moveTo>
                    <a:pt x="2399917" y="2389999"/>
                  </a:moveTo>
                  <a:lnTo>
                    <a:pt x="22508" y="1015065"/>
                  </a:lnTo>
                  <a:cubicBezTo>
                    <a:pt x="-10853" y="996015"/>
                    <a:pt x="-6671" y="962106"/>
                    <a:pt x="32013" y="939818"/>
                  </a:cubicBezTo>
                  <a:lnTo>
                    <a:pt x="1624524" y="18464"/>
                  </a:lnTo>
                  <a:cubicBezTo>
                    <a:pt x="1662543" y="-3824"/>
                    <a:pt x="1721282" y="-6301"/>
                    <a:pt x="1754643" y="13035"/>
                  </a:cubicBezTo>
                  <a:lnTo>
                    <a:pt x="4131861" y="1388445"/>
                  </a:lnTo>
                  <a:cubicBezTo>
                    <a:pt x="4165223" y="1407495"/>
                    <a:pt x="4161041" y="1441404"/>
                    <a:pt x="4122357" y="1463693"/>
                  </a:cubicBezTo>
                  <a:lnTo>
                    <a:pt x="2530036" y="2384665"/>
                  </a:lnTo>
                  <a:cubicBezTo>
                    <a:pt x="2491542" y="2406858"/>
                    <a:pt x="2433278" y="2409335"/>
                    <a:pt x="2399917" y="2389999"/>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 name="Google Shape;2334;p37"/>
            <p:cNvSpPr/>
            <p:nvPr/>
          </p:nvSpPr>
          <p:spPr>
            <a:xfrm>
              <a:off x="2036929" y="3869239"/>
              <a:ext cx="50374" cy="44958"/>
            </a:xfrm>
            <a:custGeom>
              <a:avLst/>
              <a:gdLst/>
              <a:ahLst/>
              <a:cxnLst/>
              <a:rect l="l" t="t" r="r" b="b"/>
              <a:pathLst>
                <a:path w="50374" h="44958" extrusionOk="0">
                  <a:moveTo>
                    <a:pt x="0" y="44958"/>
                  </a:moveTo>
                  <a:lnTo>
                    <a:pt x="0" y="0"/>
                  </a:lnTo>
                  <a:lnTo>
                    <a:pt x="50375" y="21146"/>
                  </a:lnTo>
                  <a:lnTo>
                    <a:pt x="0" y="44958"/>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 name="Google Shape;2335;p37"/>
            <p:cNvSpPr/>
            <p:nvPr/>
          </p:nvSpPr>
          <p:spPr>
            <a:xfrm>
              <a:off x="6153886" y="4308341"/>
              <a:ext cx="37258" cy="49244"/>
            </a:xfrm>
            <a:custGeom>
              <a:avLst/>
              <a:gdLst/>
              <a:ahLst/>
              <a:cxnLst/>
              <a:rect l="l" t="t" r="r" b="b"/>
              <a:pathLst>
                <a:path w="37258" h="49244" extrusionOk="0">
                  <a:moveTo>
                    <a:pt x="37259" y="43910"/>
                  </a:moveTo>
                  <a:lnTo>
                    <a:pt x="37259" y="0"/>
                  </a:lnTo>
                  <a:lnTo>
                    <a:pt x="0" y="12859"/>
                  </a:lnTo>
                  <a:lnTo>
                    <a:pt x="24712" y="49244"/>
                  </a:lnTo>
                  <a:lnTo>
                    <a:pt x="37259" y="43910"/>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 name="Google Shape;2336;p37"/>
            <p:cNvSpPr/>
            <p:nvPr/>
          </p:nvSpPr>
          <p:spPr>
            <a:xfrm>
              <a:off x="2036757" y="2892519"/>
              <a:ext cx="4154369" cy="2403360"/>
            </a:xfrm>
            <a:custGeom>
              <a:avLst/>
              <a:gdLst/>
              <a:ahLst/>
              <a:cxnLst/>
              <a:rect l="l" t="t" r="r" b="b"/>
              <a:pathLst>
                <a:path w="4154369" h="2403360" extrusionOk="0">
                  <a:moveTo>
                    <a:pt x="2399917" y="2390326"/>
                  </a:moveTo>
                  <a:lnTo>
                    <a:pt x="22508" y="1015106"/>
                  </a:lnTo>
                  <a:cubicBezTo>
                    <a:pt x="-10853" y="996056"/>
                    <a:pt x="-6671" y="962147"/>
                    <a:pt x="32013" y="939859"/>
                  </a:cubicBezTo>
                  <a:lnTo>
                    <a:pt x="1624524" y="18410"/>
                  </a:lnTo>
                  <a:cubicBezTo>
                    <a:pt x="1662543" y="-3879"/>
                    <a:pt x="1721282" y="-6260"/>
                    <a:pt x="1754643" y="13076"/>
                  </a:cubicBezTo>
                  <a:lnTo>
                    <a:pt x="4131861" y="1388486"/>
                  </a:lnTo>
                  <a:cubicBezTo>
                    <a:pt x="4165223" y="1407536"/>
                    <a:pt x="4161041" y="1441445"/>
                    <a:pt x="4122357" y="1463734"/>
                  </a:cubicBezTo>
                  <a:lnTo>
                    <a:pt x="2530036" y="2384896"/>
                  </a:lnTo>
                  <a:cubicBezTo>
                    <a:pt x="2491542" y="2407185"/>
                    <a:pt x="2433278" y="2409661"/>
                    <a:pt x="2399917" y="2390326"/>
                  </a:cubicBezTo>
                  <a:close/>
                </a:path>
              </a:pathLst>
            </a:custGeom>
            <a:solidFill>
              <a:srgbClr val="E4E7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 name="Google Shape;2337;p37"/>
            <p:cNvSpPr/>
            <p:nvPr/>
          </p:nvSpPr>
          <p:spPr>
            <a:xfrm>
              <a:off x="2036757" y="2886502"/>
              <a:ext cx="4154369" cy="2403527"/>
            </a:xfrm>
            <a:custGeom>
              <a:avLst/>
              <a:gdLst/>
              <a:ahLst/>
              <a:cxnLst/>
              <a:rect l="l" t="t" r="r" b="b"/>
              <a:pathLst>
                <a:path w="4154369" h="2403527" extrusionOk="0">
                  <a:moveTo>
                    <a:pt x="2399917" y="2390532"/>
                  </a:moveTo>
                  <a:lnTo>
                    <a:pt x="22508" y="1015122"/>
                  </a:lnTo>
                  <a:cubicBezTo>
                    <a:pt x="-10853" y="996072"/>
                    <a:pt x="-6671" y="962067"/>
                    <a:pt x="32013" y="939874"/>
                  </a:cubicBezTo>
                  <a:lnTo>
                    <a:pt x="1624524" y="18425"/>
                  </a:lnTo>
                  <a:cubicBezTo>
                    <a:pt x="1662543" y="-3863"/>
                    <a:pt x="1721282" y="-6244"/>
                    <a:pt x="1754643" y="12996"/>
                  </a:cubicBezTo>
                  <a:lnTo>
                    <a:pt x="4131861" y="1388502"/>
                  </a:lnTo>
                  <a:cubicBezTo>
                    <a:pt x="4165223" y="1407552"/>
                    <a:pt x="4161041" y="1441461"/>
                    <a:pt x="4122357" y="1463749"/>
                  </a:cubicBezTo>
                  <a:lnTo>
                    <a:pt x="2530036" y="2385103"/>
                  </a:lnTo>
                  <a:cubicBezTo>
                    <a:pt x="2491542" y="2407391"/>
                    <a:pt x="2433278" y="2409772"/>
                    <a:pt x="2399917" y="2390532"/>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 name="Google Shape;2338;p37"/>
            <p:cNvSpPr/>
            <p:nvPr/>
          </p:nvSpPr>
          <p:spPr>
            <a:xfrm>
              <a:off x="3500252" y="3065247"/>
              <a:ext cx="266442" cy="153993"/>
            </a:xfrm>
            <a:custGeom>
              <a:avLst/>
              <a:gdLst/>
              <a:ahLst/>
              <a:cxnLst/>
              <a:rect l="l" t="t" r="r" b="b"/>
              <a:pathLst>
                <a:path w="266442" h="153993" extrusionOk="0">
                  <a:moveTo>
                    <a:pt x="116927" y="150482"/>
                  </a:moveTo>
                  <a:lnTo>
                    <a:pt x="6292" y="86474"/>
                  </a:lnTo>
                  <a:cubicBezTo>
                    <a:pt x="-3212" y="81235"/>
                    <a:pt x="-1597" y="72091"/>
                    <a:pt x="8763" y="66090"/>
                  </a:cubicBezTo>
                  <a:lnTo>
                    <a:pt x="114456" y="4940"/>
                  </a:lnTo>
                  <a:cubicBezTo>
                    <a:pt x="125291" y="-1099"/>
                    <a:pt x="138341" y="-1632"/>
                    <a:pt x="149623" y="3511"/>
                  </a:cubicBezTo>
                  <a:lnTo>
                    <a:pt x="260353" y="67519"/>
                  </a:lnTo>
                  <a:cubicBezTo>
                    <a:pt x="269382" y="72758"/>
                    <a:pt x="268241" y="81902"/>
                    <a:pt x="257786" y="87903"/>
                  </a:cubicBezTo>
                  <a:lnTo>
                    <a:pt x="152189" y="149053"/>
                  </a:lnTo>
                  <a:cubicBezTo>
                    <a:pt x="141325" y="155092"/>
                    <a:pt x="128247" y="155625"/>
                    <a:pt x="116927"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 name="Google Shape;2339;p37"/>
            <p:cNvSpPr/>
            <p:nvPr/>
          </p:nvSpPr>
          <p:spPr>
            <a:xfrm>
              <a:off x="3657092" y="3155925"/>
              <a:ext cx="266442" cy="153985"/>
            </a:xfrm>
            <a:custGeom>
              <a:avLst/>
              <a:gdLst/>
              <a:ahLst/>
              <a:cxnLst/>
              <a:rect l="l" t="t" r="r" b="b"/>
              <a:pathLst>
                <a:path w="266442" h="153985" extrusionOk="0">
                  <a:moveTo>
                    <a:pt x="116819" y="150482"/>
                  </a:moveTo>
                  <a:lnTo>
                    <a:pt x="6090" y="86379"/>
                  </a:lnTo>
                  <a:cubicBezTo>
                    <a:pt x="-2940" y="81235"/>
                    <a:pt x="-1799" y="72091"/>
                    <a:pt x="8656" y="65995"/>
                  </a:cubicBezTo>
                  <a:lnTo>
                    <a:pt x="114253" y="4940"/>
                  </a:lnTo>
                  <a:cubicBezTo>
                    <a:pt x="125117" y="-1099"/>
                    <a:pt x="138195" y="-1632"/>
                    <a:pt x="149515" y="3511"/>
                  </a:cubicBezTo>
                  <a:lnTo>
                    <a:pt x="260150" y="67519"/>
                  </a:lnTo>
                  <a:cubicBezTo>
                    <a:pt x="269655" y="72758"/>
                    <a:pt x="268039" y="81902"/>
                    <a:pt x="257679" y="87903"/>
                  </a:cubicBezTo>
                  <a:lnTo>
                    <a:pt x="151987" y="148958"/>
                  </a:lnTo>
                  <a:cubicBezTo>
                    <a:pt x="141180" y="155073"/>
                    <a:pt x="128111" y="155645"/>
                    <a:pt x="116819"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 name="Google Shape;2340;p37"/>
            <p:cNvSpPr/>
            <p:nvPr/>
          </p:nvSpPr>
          <p:spPr>
            <a:xfrm>
              <a:off x="3815428" y="3247563"/>
              <a:ext cx="266636" cy="153995"/>
            </a:xfrm>
            <a:custGeom>
              <a:avLst/>
              <a:gdLst/>
              <a:ahLst/>
              <a:cxnLst/>
              <a:rect l="l" t="t" r="r" b="b"/>
              <a:pathLst>
                <a:path w="266636" h="153995" extrusionOk="0">
                  <a:moveTo>
                    <a:pt x="116927" y="150570"/>
                  </a:moveTo>
                  <a:lnTo>
                    <a:pt x="6292" y="86466"/>
                  </a:lnTo>
                  <a:cubicBezTo>
                    <a:pt x="-3213" y="81228"/>
                    <a:pt x="-1597" y="72083"/>
                    <a:pt x="8763" y="66083"/>
                  </a:cubicBezTo>
                  <a:lnTo>
                    <a:pt x="114456" y="5028"/>
                  </a:lnTo>
                  <a:cubicBezTo>
                    <a:pt x="125262" y="-1087"/>
                    <a:pt x="138331" y="-1659"/>
                    <a:pt x="149623" y="3504"/>
                  </a:cubicBezTo>
                  <a:lnTo>
                    <a:pt x="260353" y="67607"/>
                  </a:lnTo>
                  <a:cubicBezTo>
                    <a:pt x="269857" y="72750"/>
                    <a:pt x="268242" y="81894"/>
                    <a:pt x="257786" y="87990"/>
                  </a:cubicBezTo>
                  <a:lnTo>
                    <a:pt x="152189" y="149046"/>
                  </a:lnTo>
                  <a:cubicBezTo>
                    <a:pt x="141325" y="155056"/>
                    <a:pt x="128266" y="155627"/>
                    <a:pt x="116927" y="150570"/>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 name="Google Shape;2341;p37"/>
            <p:cNvSpPr/>
            <p:nvPr/>
          </p:nvSpPr>
          <p:spPr>
            <a:xfrm>
              <a:off x="3970462" y="3337185"/>
              <a:ext cx="266334" cy="153993"/>
            </a:xfrm>
            <a:custGeom>
              <a:avLst/>
              <a:gdLst/>
              <a:ahLst/>
              <a:cxnLst/>
              <a:rect l="l" t="t" r="r" b="b"/>
              <a:pathLst>
                <a:path w="266334" h="153993" extrusionOk="0">
                  <a:moveTo>
                    <a:pt x="116819" y="150482"/>
                  </a:moveTo>
                  <a:lnTo>
                    <a:pt x="6090" y="86474"/>
                  </a:lnTo>
                  <a:cubicBezTo>
                    <a:pt x="-2940" y="81235"/>
                    <a:pt x="-1799" y="72091"/>
                    <a:pt x="8656" y="66090"/>
                  </a:cubicBezTo>
                  <a:lnTo>
                    <a:pt x="114253" y="4940"/>
                  </a:lnTo>
                  <a:cubicBezTo>
                    <a:pt x="125117" y="-1099"/>
                    <a:pt x="138195" y="-1632"/>
                    <a:pt x="149515" y="3511"/>
                  </a:cubicBezTo>
                  <a:lnTo>
                    <a:pt x="260245" y="67519"/>
                  </a:lnTo>
                  <a:cubicBezTo>
                    <a:pt x="269275" y="72758"/>
                    <a:pt x="268134" y="81902"/>
                    <a:pt x="257679" y="87903"/>
                  </a:cubicBezTo>
                  <a:lnTo>
                    <a:pt x="152082" y="149053"/>
                  </a:lnTo>
                  <a:cubicBezTo>
                    <a:pt x="141218" y="155092"/>
                    <a:pt x="128139" y="155626"/>
                    <a:pt x="116819"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 name="Google Shape;2342;p37"/>
            <p:cNvSpPr/>
            <p:nvPr/>
          </p:nvSpPr>
          <p:spPr>
            <a:xfrm>
              <a:off x="4127000" y="3427863"/>
              <a:ext cx="266433" cy="153993"/>
            </a:xfrm>
            <a:custGeom>
              <a:avLst/>
              <a:gdLst/>
              <a:ahLst/>
              <a:cxnLst/>
              <a:rect l="l" t="t" r="r" b="b"/>
              <a:pathLst>
                <a:path w="266433" h="153993" extrusionOk="0">
                  <a:moveTo>
                    <a:pt x="117013" y="150482"/>
                  </a:moveTo>
                  <a:lnTo>
                    <a:pt x="6284" y="86474"/>
                  </a:lnTo>
                  <a:cubicBezTo>
                    <a:pt x="-3221" y="81235"/>
                    <a:pt x="-1605" y="72091"/>
                    <a:pt x="8850" y="66091"/>
                  </a:cubicBezTo>
                  <a:lnTo>
                    <a:pt x="114447" y="4940"/>
                  </a:lnTo>
                  <a:cubicBezTo>
                    <a:pt x="125311" y="-1099"/>
                    <a:pt x="138389" y="-1632"/>
                    <a:pt x="149709" y="3511"/>
                  </a:cubicBezTo>
                  <a:lnTo>
                    <a:pt x="260344" y="67519"/>
                  </a:lnTo>
                  <a:cubicBezTo>
                    <a:pt x="269374" y="72758"/>
                    <a:pt x="268233" y="81902"/>
                    <a:pt x="257778" y="87903"/>
                  </a:cubicBezTo>
                  <a:lnTo>
                    <a:pt x="152181" y="149053"/>
                  </a:lnTo>
                  <a:cubicBezTo>
                    <a:pt x="141345" y="155092"/>
                    <a:pt x="128295" y="155626"/>
                    <a:pt x="117013"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 name="Google Shape;2343;p37"/>
            <p:cNvSpPr/>
            <p:nvPr/>
          </p:nvSpPr>
          <p:spPr>
            <a:xfrm>
              <a:off x="4283886" y="3519017"/>
              <a:ext cx="266280" cy="153993"/>
            </a:xfrm>
            <a:custGeom>
              <a:avLst/>
              <a:gdLst/>
              <a:ahLst/>
              <a:cxnLst/>
              <a:rect l="l" t="t" r="r" b="b"/>
              <a:pathLst>
                <a:path w="266280" h="153993" extrusionOk="0">
                  <a:moveTo>
                    <a:pt x="116765" y="150482"/>
                  </a:moveTo>
                  <a:lnTo>
                    <a:pt x="6131" y="86474"/>
                  </a:lnTo>
                  <a:cubicBezTo>
                    <a:pt x="-2899" y="81235"/>
                    <a:pt x="-1853" y="72091"/>
                    <a:pt x="8602" y="66091"/>
                  </a:cubicBezTo>
                  <a:lnTo>
                    <a:pt x="114199" y="4940"/>
                  </a:lnTo>
                  <a:cubicBezTo>
                    <a:pt x="125063" y="-1099"/>
                    <a:pt x="138141" y="-1632"/>
                    <a:pt x="149461" y="3511"/>
                  </a:cubicBezTo>
                  <a:lnTo>
                    <a:pt x="260191" y="67519"/>
                  </a:lnTo>
                  <a:cubicBezTo>
                    <a:pt x="269220" y="72758"/>
                    <a:pt x="268080" y="81902"/>
                    <a:pt x="257625" y="87903"/>
                  </a:cubicBezTo>
                  <a:lnTo>
                    <a:pt x="152027" y="149053"/>
                  </a:lnTo>
                  <a:cubicBezTo>
                    <a:pt x="141164" y="155092"/>
                    <a:pt x="128085" y="155626"/>
                    <a:pt x="116765"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 name="Google Shape;2344;p37"/>
            <p:cNvSpPr/>
            <p:nvPr/>
          </p:nvSpPr>
          <p:spPr>
            <a:xfrm>
              <a:off x="4440564" y="3609219"/>
              <a:ext cx="266248" cy="153985"/>
            </a:xfrm>
            <a:custGeom>
              <a:avLst/>
              <a:gdLst/>
              <a:ahLst/>
              <a:cxnLst/>
              <a:rect l="l" t="t" r="r" b="b"/>
              <a:pathLst>
                <a:path w="266248" h="153985" extrusionOk="0">
                  <a:moveTo>
                    <a:pt x="116819" y="150482"/>
                  </a:moveTo>
                  <a:lnTo>
                    <a:pt x="6089" y="86474"/>
                  </a:lnTo>
                  <a:cubicBezTo>
                    <a:pt x="-2940" y="81235"/>
                    <a:pt x="-1799" y="72091"/>
                    <a:pt x="8656" y="66090"/>
                  </a:cubicBezTo>
                  <a:lnTo>
                    <a:pt x="114253" y="4940"/>
                  </a:lnTo>
                  <a:cubicBezTo>
                    <a:pt x="125117" y="-1099"/>
                    <a:pt x="138195" y="-1632"/>
                    <a:pt x="149515" y="3511"/>
                  </a:cubicBezTo>
                  <a:lnTo>
                    <a:pt x="260150" y="67519"/>
                  </a:lnTo>
                  <a:cubicBezTo>
                    <a:pt x="269179" y="72758"/>
                    <a:pt x="268039" y="81902"/>
                    <a:pt x="257679" y="87903"/>
                  </a:cubicBezTo>
                  <a:lnTo>
                    <a:pt x="151987" y="148958"/>
                  </a:lnTo>
                  <a:cubicBezTo>
                    <a:pt x="141180" y="155073"/>
                    <a:pt x="128111" y="155645"/>
                    <a:pt x="116819"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 name="Google Shape;2345;p37"/>
            <p:cNvSpPr/>
            <p:nvPr/>
          </p:nvSpPr>
          <p:spPr>
            <a:xfrm>
              <a:off x="4597287" y="3699905"/>
              <a:ext cx="266442" cy="153983"/>
            </a:xfrm>
            <a:custGeom>
              <a:avLst/>
              <a:gdLst/>
              <a:ahLst/>
              <a:cxnLst/>
              <a:rect l="l" t="t" r="r" b="b"/>
              <a:pathLst>
                <a:path w="266442" h="153983" extrusionOk="0">
                  <a:moveTo>
                    <a:pt x="116733" y="150570"/>
                  </a:moveTo>
                  <a:lnTo>
                    <a:pt x="6099" y="86466"/>
                  </a:lnTo>
                  <a:cubicBezTo>
                    <a:pt x="-2931" y="81228"/>
                    <a:pt x="-1790" y="72179"/>
                    <a:pt x="8570" y="66083"/>
                  </a:cubicBezTo>
                  <a:lnTo>
                    <a:pt x="114262" y="5028"/>
                  </a:lnTo>
                  <a:cubicBezTo>
                    <a:pt x="125069" y="-1087"/>
                    <a:pt x="138138" y="-1659"/>
                    <a:pt x="149429" y="3504"/>
                  </a:cubicBezTo>
                  <a:lnTo>
                    <a:pt x="260159" y="67607"/>
                  </a:lnTo>
                  <a:cubicBezTo>
                    <a:pt x="269663" y="72846"/>
                    <a:pt x="268048" y="81894"/>
                    <a:pt x="257593" y="87990"/>
                  </a:cubicBezTo>
                  <a:lnTo>
                    <a:pt x="151805" y="148950"/>
                  </a:lnTo>
                  <a:cubicBezTo>
                    <a:pt x="141037" y="155037"/>
                    <a:pt x="128015" y="155637"/>
                    <a:pt x="116733" y="150570"/>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 name="Google Shape;2346;p37"/>
            <p:cNvSpPr/>
            <p:nvPr/>
          </p:nvSpPr>
          <p:spPr>
            <a:xfrm>
              <a:off x="4753934" y="3790488"/>
              <a:ext cx="266248" cy="153985"/>
            </a:xfrm>
            <a:custGeom>
              <a:avLst/>
              <a:gdLst/>
              <a:ahLst/>
              <a:cxnLst/>
              <a:rect l="l" t="t" r="r" b="b"/>
              <a:pathLst>
                <a:path w="266248" h="153985" extrusionOk="0">
                  <a:moveTo>
                    <a:pt x="116819" y="150474"/>
                  </a:moveTo>
                  <a:lnTo>
                    <a:pt x="6089" y="86466"/>
                  </a:lnTo>
                  <a:cubicBezTo>
                    <a:pt x="-2940" y="81228"/>
                    <a:pt x="-1799" y="72083"/>
                    <a:pt x="8656" y="66083"/>
                  </a:cubicBezTo>
                  <a:lnTo>
                    <a:pt x="114253" y="5028"/>
                  </a:lnTo>
                  <a:cubicBezTo>
                    <a:pt x="125088" y="-1087"/>
                    <a:pt x="138195" y="-1659"/>
                    <a:pt x="149515" y="3504"/>
                  </a:cubicBezTo>
                  <a:lnTo>
                    <a:pt x="260150" y="67607"/>
                  </a:lnTo>
                  <a:cubicBezTo>
                    <a:pt x="269179" y="72750"/>
                    <a:pt x="268039" y="81894"/>
                    <a:pt x="257679" y="87990"/>
                  </a:cubicBezTo>
                  <a:lnTo>
                    <a:pt x="152082" y="149046"/>
                  </a:lnTo>
                  <a:cubicBezTo>
                    <a:pt x="141218" y="155084"/>
                    <a:pt x="128139" y="155618"/>
                    <a:pt x="116819" y="150474"/>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 name="Google Shape;2347;p37"/>
            <p:cNvSpPr/>
            <p:nvPr/>
          </p:nvSpPr>
          <p:spPr>
            <a:xfrm>
              <a:off x="4910657" y="3881158"/>
              <a:ext cx="266058" cy="153915"/>
            </a:xfrm>
            <a:custGeom>
              <a:avLst/>
              <a:gdLst/>
              <a:ahLst/>
              <a:cxnLst/>
              <a:rect l="l" t="t" r="r" b="b"/>
              <a:pathLst>
                <a:path w="266058" h="153915" extrusionOk="0">
                  <a:moveTo>
                    <a:pt x="116733" y="150292"/>
                  </a:moveTo>
                  <a:lnTo>
                    <a:pt x="6099" y="86284"/>
                  </a:lnTo>
                  <a:cubicBezTo>
                    <a:pt x="-2931" y="81045"/>
                    <a:pt x="-1790" y="71901"/>
                    <a:pt x="8570" y="65900"/>
                  </a:cubicBezTo>
                  <a:lnTo>
                    <a:pt x="114072" y="4940"/>
                  </a:lnTo>
                  <a:cubicBezTo>
                    <a:pt x="124907" y="-1099"/>
                    <a:pt x="137957" y="-1632"/>
                    <a:pt x="149239" y="3511"/>
                  </a:cubicBezTo>
                  <a:lnTo>
                    <a:pt x="259969" y="67519"/>
                  </a:lnTo>
                  <a:cubicBezTo>
                    <a:pt x="268998" y="72758"/>
                    <a:pt x="267858" y="81902"/>
                    <a:pt x="257402" y="87903"/>
                  </a:cubicBezTo>
                  <a:lnTo>
                    <a:pt x="152090" y="149053"/>
                  </a:lnTo>
                  <a:cubicBezTo>
                    <a:pt x="141170" y="155064"/>
                    <a:pt x="128044" y="155530"/>
                    <a:pt x="116733" y="1502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 name="Google Shape;2348;p37"/>
            <p:cNvSpPr/>
            <p:nvPr/>
          </p:nvSpPr>
          <p:spPr>
            <a:xfrm>
              <a:off x="5067303" y="3971836"/>
              <a:ext cx="266334" cy="153993"/>
            </a:xfrm>
            <a:custGeom>
              <a:avLst/>
              <a:gdLst/>
              <a:ahLst/>
              <a:cxnLst/>
              <a:rect l="l" t="t" r="r" b="b"/>
              <a:pathLst>
                <a:path w="266334" h="153993" extrusionOk="0">
                  <a:moveTo>
                    <a:pt x="116819" y="150482"/>
                  </a:moveTo>
                  <a:lnTo>
                    <a:pt x="6089" y="86474"/>
                  </a:lnTo>
                  <a:cubicBezTo>
                    <a:pt x="-2940" y="81235"/>
                    <a:pt x="-1799" y="72091"/>
                    <a:pt x="8656" y="66090"/>
                  </a:cubicBezTo>
                  <a:lnTo>
                    <a:pt x="114253" y="4940"/>
                  </a:lnTo>
                  <a:cubicBezTo>
                    <a:pt x="125117" y="-1099"/>
                    <a:pt x="138195" y="-1632"/>
                    <a:pt x="149515" y="3511"/>
                  </a:cubicBezTo>
                  <a:lnTo>
                    <a:pt x="260245" y="67519"/>
                  </a:lnTo>
                  <a:cubicBezTo>
                    <a:pt x="269274" y="72758"/>
                    <a:pt x="268134" y="81902"/>
                    <a:pt x="257679" y="87903"/>
                  </a:cubicBezTo>
                  <a:lnTo>
                    <a:pt x="152082" y="149053"/>
                  </a:lnTo>
                  <a:cubicBezTo>
                    <a:pt x="141218" y="155092"/>
                    <a:pt x="128139" y="155625"/>
                    <a:pt x="116819"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 name="Google Shape;2349;p37"/>
            <p:cNvSpPr/>
            <p:nvPr/>
          </p:nvSpPr>
          <p:spPr>
            <a:xfrm>
              <a:off x="5224035" y="4062514"/>
              <a:ext cx="266528" cy="154092"/>
            </a:xfrm>
            <a:custGeom>
              <a:avLst/>
              <a:gdLst/>
              <a:ahLst/>
              <a:cxnLst/>
              <a:rect l="l" t="t" r="r" b="b"/>
              <a:pathLst>
                <a:path w="266528" h="154092" extrusionOk="0">
                  <a:moveTo>
                    <a:pt x="116819" y="150482"/>
                  </a:moveTo>
                  <a:lnTo>
                    <a:pt x="6089" y="86474"/>
                  </a:lnTo>
                  <a:cubicBezTo>
                    <a:pt x="-2940" y="81235"/>
                    <a:pt x="-1799" y="72091"/>
                    <a:pt x="8656" y="66091"/>
                  </a:cubicBezTo>
                  <a:lnTo>
                    <a:pt x="114348" y="4940"/>
                  </a:lnTo>
                  <a:cubicBezTo>
                    <a:pt x="125212" y="-1099"/>
                    <a:pt x="138290" y="-1632"/>
                    <a:pt x="149610" y="3511"/>
                  </a:cubicBezTo>
                  <a:lnTo>
                    <a:pt x="260245" y="67519"/>
                  </a:lnTo>
                  <a:cubicBezTo>
                    <a:pt x="269750" y="72758"/>
                    <a:pt x="268134" y="81902"/>
                    <a:pt x="257679" y="87903"/>
                  </a:cubicBezTo>
                  <a:lnTo>
                    <a:pt x="152367" y="149053"/>
                  </a:lnTo>
                  <a:cubicBezTo>
                    <a:pt x="141436" y="155226"/>
                    <a:pt x="128206" y="155759"/>
                    <a:pt x="116819"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 name="Google Shape;2350;p37"/>
            <p:cNvSpPr/>
            <p:nvPr/>
          </p:nvSpPr>
          <p:spPr>
            <a:xfrm>
              <a:off x="5380534" y="4153137"/>
              <a:ext cx="266473" cy="154041"/>
            </a:xfrm>
            <a:custGeom>
              <a:avLst/>
              <a:gdLst/>
              <a:ahLst/>
              <a:cxnLst/>
              <a:rect l="l" t="t" r="r" b="b"/>
              <a:pathLst>
                <a:path w="266473" h="154041" extrusionOk="0">
                  <a:moveTo>
                    <a:pt x="116958" y="150537"/>
                  </a:moveTo>
                  <a:lnTo>
                    <a:pt x="6324" y="86434"/>
                  </a:lnTo>
                  <a:cubicBezTo>
                    <a:pt x="-3181" y="81195"/>
                    <a:pt x="-1660" y="72147"/>
                    <a:pt x="8795" y="66051"/>
                  </a:cubicBezTo>
                  <a:lnTo>
                    <a:pt x="114392" y="4995"/>
                  </a:lnTo>
                  <a:cubicBezTo>
                    <a:pt x="125247" y="-1082"/>
                    <a:pt x="138325" y="-1644"/>
                    <a:pt x="149655" y="3472"/>
                  </a:cubicBezTo>
                  <a:lnTo>
                    <a:pt x="260384" y="67575"/>
                  </a:lnTo>
                  <a:cubicBezTo>
                    <a:pt x="269414" y="72814"/>
                    <a:pt x="268273" y="81862"/>
                    <a:pt x="257818" y="87958"/>
                  </a:cubicBezTo>
                  <a:lnTo>
                    <a:pt x="152221" y="149014"/>
                  </a:lnTo>
                  <a:cubicBezTo>
                    <a:pt x="141386" y="155129"/>
                    <a:pt x="128279" y="155700"/>
                    <a:pt x="116958" y="15053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 name="Google Shape;2351;p37"/>
            <p:cNvSpPr/>
            <p:nvPr/>
          </p:nvSpPr>
          <p:spPr>
            <a:xfrm>
              <a:off x="5537405" y="4243783"/>
              <a:ext cx="341715" cy="197836"/>
            </a:xfrm>
            <a:custGeom>
              <a:avLst/>
              <a:gdLst/>
              <a:ahLst/>
              <a:cxnLst/>
              <a:rect l="l" t="t" r="r" b="b"/>
              <a:pathLst>
                <a:path w="341715" h="197836" extrusionOk="0">
                  <a:moveTo>
                    <a:pt x="192287" y="194194"/>
                  </a:moveTo>
                  <a:lnTo>
                    <a:pt x="6089" y="86466"/>
                  </a:lnTo>
                  <a:cubicBezTo>
                    <a:pt x="-2940" y="81228"/>
                    <a:pt x="-1799" y="72083"/>
                    <a:pt x="8656" y="66083"/>
                  </a:cubicBezTo>
                  <a:lnTo>
                    <a:pt x="114633" y="5028"/>
                  </a:lnTo>
                  <a:cubicBezTo>
                    <a:pt x="125469" y="-1087"/>
                    <a:pt x="138576" y="-1659"/>
                    <a:pt x="149896" y="3504"/>
                  </a:cubicBezTo>
                  <a:lnTo>
                    <a:pt x="335617" y="111517"/>
                  </a:lnTo>
                  <a:cubicBezTo>
                    <a:pt x="344647" y="116756"/>
                    <a:pt x="343506" y="125900"/>
                    <a:pt x="333146" y="131901"/>
                  </a:cubicBezTo>
                  <a:lnTo>
                    <a:pt x="227454" y="193051"/>
                  </a:lnTo>
                  <a:cubicBezTo>
                    <a:pt x="216581" y="199004"/>
                    <a:pt x="203531" y="199423"/>
                    <a:pt x="192287" y="194194"/>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 name="Google Shape;2352;p37"/>
            <p:cNvSpPr/>
            <p:nvPr/>
          </p:nvSpPr>
          <p:spPr>
            <a:xfrm>
              <a:off x="3580766" y="3287750"/>
              <a:ext cx="266442" cy="153846"/>
            </a:xfrm>
            <a:custGeom>
              <a:avLst/>
              <a:gdLst/>
              <a:ahLst/>
              <a:cxnLst/>
              <a:rect l="l" t="t" r="r" b="b"/>
              <a:pathLst>
                <a:path w="266442" h="153846" extrusionOk="0">
                  <a:moveTo>
                    <a:pt x="117013" y="150292"/>
                  </a:moveTo>
                  <a:lnTo>
                    <a:pt x="6284" y="86474"/>
                  </a:lnTo>
                  <a:cubicBezTo>
                    <a:pt x="-3221" y="81235"/>
                    <a:pt x="-1605" y="72091"/>
                    <a:pt x="8850" y="66090"/>
                  </a:cubicBezTo>
                  <a:lnTo>
                    <a:pt x="114447" y="4940"/>
                  </a:lnTo>
                  <a:cubicBezTo>
                    <a:pt x="125311" y="-1099"/>
                    <a:pt x="138389" y="-1632"/>
                    <a:pt x="149709" y="3511"/>
                  </a:cubicBezTo>
                  <a:lnTo>
                    <a:pt x="260344" y="67424"/>
                  </a:lnTo>
                  <a:cubicBezTo>
                    <a:pt x="269373" y="72663"/>
                    <a:pt x="268233" y="81807"/>
                    <a:pt x="257873" y="87808"/>
                  </a:cubicBezTo>
                  <a:lnTo>
                    <a:pt x="152181" y="148958"/>
                  </a:lnTo>
                  <a:cubicBezTo>
                    <a:pt x="141336" y="154968"/>
                    <a:pt x="128286" y="155464"/>
                    <a:pt x="117013" y="1502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 name="Google Shape;2353;p37"/>
            <p:cNvSpPr/>
            <p:nvPr/>
          </p:nvSpPr>
          <p:spPr>
            <a:xfrm>
              <a:off x="3737968" y="3378809"/>
              <a:ext cx="266343" cy="153636"/>
            </a:xfrm>
            <a:custGeom>
              <a:avLst/>
              <a:gdLst/>
              <a:ahLst/>
              <a:cxnLst/>
              <a:rect l="l" t="t" r="r" b="b"/>
              <a:pathLst>
                <a:path w="266343" h="153636" extrusionOk="0">
                  <a:moveTo>
                    <a:pt x="116733" y="150101"/>
                  </a:moveTo>
                  <a:lnTo>
                    <a:pt x="6098" y="86093"/>
                  </a:lnTo>
                  <a:cubicBezTo>
                    <a:pt x="-2931" y="80854"/>
                    <a:pt x="-1790" y="71710"/>
                    <a:pt x="8570" y="65710"/>
                  </a:cubicBezTo>
                  <a:lnTo>
                    <a:pt x="114262" y="4940"/>
                  </a:lnTo>
                  <a:cubicBezTo>
                    <a:pt x="125097" y="-1099"/>
                    <a:pt x="138147" y="-1632"/>
                    <a:pt x="149429" y="3511"/>
                  </a:cubicBezTo>
                  <a:lnTo>
                    <a:pt x="260254" y="67138"/>
                  </a:lnTo>
                  <a:cubicBezTo>
                    <a:pt x="269283" y="72377"/>
                    <a:pt x="268143" y="81521"/>
                    <a:pt x="257688" y="87522"/>
                  </a:cubicBezTo>
                  <a:lnTo>
                    <a:pt x="152091" y="148672"/>
                  </a:lnTo>
                  <a:cubicBezTo>
                    <a:pt x="141198" y="154749"/>
                    <a:pt x="128072" y="155273"/>
                    <a:pt x="116733" y="150101"/>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 name="Google Shape;2354;p37"/>
            <p:cNvSpPr/>
            <p:nvPr/>
          </p:nvSpPr>
          <p:spPr>
            <a:xfrm>
              <a:off x="3894706" y="3469202"/>
              <a:ext cx="266442" cy="153993"/>
            </a:xfrm>
            <a:custGeom>
              <a:avLst/>
              <a:gdLst/>
              <a:ahLst/>
              <a:cxnLst/>
              <a:rect l="l" t="t" r="r" b="b"/>
              <a:pathLst>
                <a:path w="266442" h="153993" extrusionOk="0">
                  <a:moveTo>
                    <a:pt x="117013" y="150482"/>
                  </a:moveTo>
                  <a:lnTo>
                    <a:pt x="6284" y="86474"/>
                  </a:lnTo>
                  <a:cubicBezTo>
                    <a:pt x="-3221" y="81235"/>
                    <a:pt x="-1605" y="72091"/>
                    <a:pt x="8850" y="66091"/>
                  </a:cubicBezTo>
                  <a:lnTo>
                    <a:pt x="114447" y="4940"/>
                  </a:lnTo>
                  <a:cubicBezTo>
                    <a:pt x="125311" y="-1099"/>
                    <a:pt x="138389" y="-1632"/>
                    <a:pt x="149709" y="3511"/>
                  </a:cubicBezTo>
                  <a:lnTo>
                    <a:pt x="260344" y="67519"/>
                  </a:lnTo>
                  <a:cubicBezTo>
                    <a:pt x="269373" y="72758"/>
                    <a:pt x="268233" y="81902"/>
                    <a:pt x="257873" y="87903"/>
                  </a:cubicBezTo>
                  <a:lnTo>
                    <a:pt x="152181" y="149053"/>
                  </a:lnTo>
                  <a:cubicBezTo>
                    <a:pt x="141345" y="155092"/>
                    <a:pt x="128295" y="155626"/>
                    <a:pt x="117013"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 name="Google Shape;2355;p37"/>
            <p:cNvSpPr/>
            <p:nvPr/>
          </p:nvSpPr>
          <p:spPr>
            <a:xfrm>
              <a:off x="4051822" y="3559729"/>
              <a:ext cx="266144" cy="154280"/>
            </a:xfrm>
            <a:custGeom>
              <a:avLst/>
              <a:gdLst/>
              <a:ahLst/>
              <a:cxnLst/>
              <a:rect l="l" t="t" r="r" b="b"/>
              <a:pathLst>
                <a:path w="266144" h="154280" extrusionOk="0">
                  <a:moveTo>
                    <a:pt x="116819" y="150823"/>
                  </a:moveTo>
                  <a:lnTo>
                    <a:pt x="6090" y="86720"/>
                  </a:lnTo>
                  <a:cubicBezTo>
                    <a:pt x="-2940" y="81576"/>
                    <a:pt x="-1799" y="72432"/>
                    <a:pt x="8656" y="66336"/>
                  </a:cubicBezTo>
                  <a:lnTo>
                    <a:pt x="114253" y="4995"/>
                  </a:lnTo>
                  <a:cubicBezTo>
                    <a:pt x="125107" y="-1082"/>
                    <a:pt x="138186" y="-1643"/>
                    <a:pt x="149515" y="3471"/>
                  </a:cubicBezTo>
                  <a:lnTo>
                    <a:pt x="260055" y="67860"/>
                  </a:lnTo>
                  <a:cubicBezTo>
                    <a:pt x="269084" y="73099"/>
                    <a:pt x="267944" y="82148"/>
                    <a:pt x="257489" y="88244"/>
                  </a:cubicBezTo>
                  <a:lnTo>
                    <a:pt x="151892" y="149299"/>
                  </a:lnTo>
                  <a:cubicBezTo>
                    <a:pt x="141104" y="155357"/>
                    <a:pt x="128092" y="155919"/>
                    <a:pt x="116819" y="15082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 name="Google Shape;2356;p37"/>
            <p:cNvSpPr/>
            <p:nvPr/>
          </p:nvSpPr>
          <p:spPr>
            <a:xfrm>
              <a:off x="4207595" y="3649708"/>
              <a:ext cx="266442" cy="154372"/>
            </a:xfrm>
            <a:custGeom>
              <a:avLst/>
              <a:gdLst/>
              <a:ahLst/>
              <a:cxnLst/>
              <a:rect l="l" t="t" r="r" b="b"/>
              <a:pathLst>
                <a:path w="266442" h="154372" extrusionOk="0">
                  <a:moveTo>
                    <a:pt x="116733" y="150950"/>
                  </a:moveTo>
                  <a:lnTo>
                    <a:pt x="6098" y="86466"/>
                  </a:lnTo>
                  <a:cubicBezTo>
                    <a:pt x="-2931" y="81228"/>
                    <a:pt x="-1790" y="72179"/>
                    <a:pt x="8570" y="66083"/>
                  </a:cubicBezTo>
                  <a:lnTo>
                    <a:pt x="114262" y="5028"/>
                  </a:lnTo>
                  <a:cubicBezTo>
                    <a:pt x="125069" y="-1087"/>
                    <a:pt x="138138" y="-1659"/>
                    <a:pt x="149429" y="3504"/>
                  </a:cubicBezTo>
                  <a:lnTo>
                    <a:pt x="260159" y="67607"/>
                  </a:lnTo>
                  <a:cubicBezTo>
                    <a:pt x="269664" y="72750"/>
                    <a:pt x="268048" y="81894"/>
                    <a:pt x="257593" y="87990"/>
                  </a:cubicBezTo>
                  <a:lnTo>
                    <a:pt x="151805" y="149426"/>
                  </a:lnTo>
                  <a:cubicBezTo>
                    <a:pt x="141008" y="155437"/>
                    <a:pt x="128015" y="155999"/>
                    <a:pt x="116733" y="150950"/>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 name="Google Shape;2357;p37"/>
            <p:cNvSpPr/>
            <p:nvPr/>
          </p:nvSpPr>
          <p:spPr>
            <a:xfrm>
              <a:off x="4364526" y="3740759"/>
              <a:ext cx="266248" cy="154101"/>
            </a:xfrm>
            <a:custGeom>
              <a:avLst/>
              <a:gdLst/>
              <a:ahLst/>
              <a:cxnLst/>
              <a:rect l="l" t="t" r="r" b="b"/>
              <a:pathLst>
                <a:path w="266248" h="154101" extrusionOk="0">
                  <a:moveTo>
                    <a:pt x="116819" y="150672"/>
                  </a:moveTo>
                  <a:lnTo>
                    <a:pt x="6089" y="86664"/>
                  </a:lnTo>
                  <a:cubicBezTo>
                    <a:pt x="-2940" y="81426"/>
                    <a:pt x="-1799" y="72282"/>
                    <a:pt x="8656" y="66281"/>
                  </a:cubicBezTo>
                  <a:lnTo>
                    <a:pt x="114253" y="4940"/>
                  </a:lnTo>
                  <a:cubicBezTo>
                    <a:pt x="125117" y="-1099"/>
                    <a:pt x="138195" y="-1632"/>
                    <a:pt x="149515" y="3511"/>
                  </a:cubicBezTo>
                  <a:lnTo>
                    <a:pt x="260150" y="67519"/>
                  </a:lnTo>
                  <a:cubicBezTo>
                    <a:pt x="269179" y="72758"/>
                    <a:pt x="268039" y="81902"/>
                    <a:pt x="257679" y="87903"/>
                  </a:cubicBezTo>
                  <a:lnTo>
                    <a:pt x="151987" y="149053"/>
                  </a:lnTo>
                  <a:cubicBezTo>
                    <a:pt x="141189" y="155159"/>
                    <a:pt x="128130" y="155759"/>
                    <a:pt x="116819" y="15067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 name="Google Shape;2358;p37"/>
            <p:cNvSpPr/>
            <p:nvPr/>
          </p:nvSpPr>
          <p:spPr>
            <a:xfrm>
              <a:off x="4521449" y="3831731"/>
              <a:ext cx="266334" cy="153985"/>
            </a:xfrm>
            <a:custGeom>
              <a:avLst/>
              <a:gdLst/>
              <a:ahLst/>
              <a:cxnLst/>
              <a:rect l="l" t="t" r="r" b="b"/>
              <a:pathLst>
                <a:path w="266334" h="153985" extrusionOk="0">
                  <a:moveTo>
                    <a:pt x="116819" y="150474"/>
                  </a:moveTo>
                  <a:lnTo>
                    <a:pt x="6090" y="86466"/>
                  </a:lnTo>
                  <a:cubicBezTo>
                    <a:pt x="-2940" y="81228"/>
                    <a:pt x="-1799" y="72084"/>
                    <a:pt x="8656" y="66083"/>
                  </a:cubicBezTo>
                  <a:lnTo>
                    <a:pt x="114253" y="5028"/>
                  </a:lnTo>
                  <a:cubicBezTo>
                    <a:pt x="125088" y="-1087"/>
                    <a:pt x="138195" y="-1659"/>
                    <a:pt x="149515" y="3504"/>
                  </a:cubicBezTo>
                  <a:lnTo>
                    <a:pt x="260245" y="67607"/>
                  </a:lnTo>
                  <a:cubicBezTo>
                    <a:pt x="269275" y="72750"/>
                    <a:pt x="268134" y="81894"/>
                    <a:pt x="257679" y="87990"/>
                  </a:cubicBezTo>
                  <a:lnTo>
                    <a:pt x="152082" y="149046"/>
                  </a:lnTo>
                  <a:cubicBezTo>
                    <a:pt x="141218" y="155084"/>
                    <a:pt x="128140" y="155618"/>
                    <a:pt x="116819" y="150474"/>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 name="Google Shape;2359;p37"/>
            <p:cNvSpPr/>
            <p:nvPr/>
          </p:nvSpPr>
          <p:spPr>
            <a:xfrm>
              <a:off x="4678466" y="3922592"/>
              <a:ext cx="266239" cy="153993"/>
            </a:xfrm>
            <a:custGeom>
              <a:avLst/>
              <a:gdLst/>
              <a:ahLst/>
              <a:cxnLst/>
              <a:rect l="l" t="t" r="r" b="b"/>
              <a:pathLst>
                <a:path w="266239" h="153993" extrusionOk="0">
                  <a:moveTo>
                    <a:pt x="116724" y="150482"/>
                  </a:moveTo>
                  <a:lnTo>
                    <a:pt x="6089" y="86474"/>
                  </a:lnTo>
                  <a:cubicBezTo>
                    <a:pt x="-2940" y="81235"/>
                    <a:pt x="-1799" y="72091"/>
                    <a:pt x="8656" y="66091"/>
                  </a:cubicBezTo>
                  <a:lnTo>
                    <a:pt x="114253" y="4940"/>
                  </a:lnTo>
                  <a:cubicBezTo>
                    <a:pt x="125088" y="-1099"/>
                    <a:pt x="138138" y="-1632"/>
                    <a:pt x="149420" y="3511"/>
                  </a:cubicBezTo>
                  <a:lnTo>
                    <a:pt x="260150" y="67519"/>
                  </a:lnTo>
                  <a:cubicBezTo>
                    <a:pt x="269180" y="72758"/>
                    <a:pt x="268039" y="81902"/>
                    <a:pt x="257584" y="87903"/>
                  </a:cubicBezTo>
                  <a:lnTo>
                    <a:pt x="151987" y="149053"/>
                  </a:lnTo>
                  <a:cubicBezTo>
                    <a:pt x="141123" y="155092"/>
                    <a:pt x="128044" y="155626"/>
                    <a:pt x="116724"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 name="Google Shape;2360;p37"/>
            <p:cNvSpPr/>
            <p:nvPr/>
          </p:nvSpPr>
          <p:spPr>
            <a:xfrm>
              <a:off x="4835195" y="4013365"/>
              <a:ext cx="266474" cy="153993"/>
            </a:xfrm>
            <a:custGeom>
              <a:avLst/>
              <a:gdLst/>
              <a:ahLst/>
              <a:cxnLst/>
              <a:rect l="l" t="t" r="r" b="b"/>
              <a:pathLst>
                <a:path w="266474" h="153993" extrusionOk="0">
                  <a:moveTo>
                    <a:pt x="117013" y="150482"/>
                  </a:moveTo>
                  <a:lnTo>
                    <a:pt x="6284" y="86474"/>
                  </a:lnTo>
                  <a:cubicBezTo>
                    <a:pt x="-3221" y="81235"/>
                    <a:pt x="-1605" y="72091"/>
                    <a:pt x="8850" y="66091"/>
                  </a:cubicBezTo>
                  <a:lnTo>
                    <a:pt x="114447" y="4940"/>
                  </a:lnTo>
                  <a:cubicBezTo>
                    <a:pt x="125311" y="-1099"/>
                    <a:pt x="138389" y="-1632"/>
                    <a:pt x="149709" y="3511"/>
                  </a:cubicBezTo>
                  <a:lnTo>
                    <a:pt x="260344" y="67519"/>
                  </a:lnTo>
                  <a:cubicBezTo>
                    <a:pt x="269373" y="72758"/>
                    <a:pt x="268328" y="81902"/>
                    <a:pt x="257873" y="87903"/>
                  </a:cubicBezTo>
                  <a:lnTo>
                    <a:pt x="152276" y="149053"/>
                  </a:lnTo>
                  <a:cubicBezTo>
                    <a:pt x="141412" y="155092"/>
                    <a:pt x="128333" y="155626"/>
                    <a:pt x="117013"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 name="Google Shape;2361;p37"/>
            <p:cNvSpPr/>
            <p:nvPr/>
          </p:nvSpPr>
          <p:spPr>
            <a:xfrm>
              <a:off x="4992397" y="4104213"/>
              <a:ext cx="266533" cy="154079"/>
            </a:xfrm>
            <a:custGeom>
              <a:avLst/>
              <a:gdLst/>
              <a:ahLst/>
              <a:cxnLst/>
              <a:rect l="l" t="t" r="r" b="b"/>
              <a:pathLst>
                <a:path w="266533" h="154079" extrusionOk="0">
                  <a:moveTo>
                    <a:pt x="116733" y="150502"/>
                  </a:moveTo>
                  <a:lnTo>
                    <a:pt x="6098" y="86399"/>
                  </a:lnTo>
                  <a:cubicBezTo>
                    <a:pt x="-2931" y="81255"/>
                    <a:pt x="-1790" y="72111"/>
                    <a:pt x="8570" y="66015"/>
                  </a:cubicBezTo>
                  <a:lnTo>
                    <a:pt x="114262" y="4960"/>
                  </a:lnTo>
                  <a:cubicBezTo>
                    <a:pt x="125088" y="-1069"/>
                    <a:pt x="138119" y="-1631"/>
                    <a:pt x="149429" y="3436"/>
                  </a:cubicBezTo>
                  <a:lnTo>
                    <a:pt x="260444" y="67539"/>
                  </a:lnTo>
                  <a:cubicBezTo>
                    <a:pt x="269474" y="72778"/>
                    <a:pt x="268333" y="81922"/>
                    <a:pt x="257878" y="87923"/>
                  </a:cubicBezTo>
                  <a:lnTo>
                    <a:pt x="152281" y="148978"/>
                  </a:lnTo>
                  <a:cubicBezTo>
                    <a:pt x="141369" y="155198"/>
                    <a:pt x="128139" y="155760"/>
                    <a:pt x="116733" y="15050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 name="Google Shape;2362;p37"/>
            <p:cNvSpPr/>
            <p:nvPr/>
          </p:nvSpPr>
          <p:spPr>
            <a:xfrm>
              <a:off x="5149329" y="4195292"/>
              <a:ext cx="266248" cy="153993"/>
            </a:xfrm>
            <a:custGeom>
              <a:avLst/>
              <a:gdLst/>
              <a:ahLst/>
              <a:cxnLst/>
              <a:rect l="l" t="t" r="r" b="b"/>
              <a:pathLst>
                <a:path w="266248" h="153993" extrusionOk="0">
                  <a:moveTo>
                    <a:pt x="116819" y="150482"/>
                  </a:moveTo>
                  <a:lnTo>
                    <a:pt x="6090" y="86474"/>
                  </a:lnTo>
                  <a:cubicBezTo>
                    <a:pt x="-2940" y="81235"/>
                    <a:pt x="-1799" y="72091"/>
                    <a:pt x="8656" y="66091"/>
                  </a:cubicBezTo>
                  <a:lnTo>
                    <a:pt x="114253" y="4940"/>
                  </a:lnTo>
                  <a:cubicBezTo>
                    <a:pt x="125117" y="-1099"/>
                    <a:pt x="138195" y="-1632"/>
                    <a:pt x="149515" y="3511"/>
                  </a:cubicBezTo>
                  <a:lnTo>
                    <a:pt x="260150" y="67519"/>
                  </a:lnTo>
                  <a:cubicBezTo>
                    <a:pt x="269179" y="72758"/>
                    <a:pt x="268039" y="81902"/>
                    <a:pt x="257679" y="87903"/>
                  </a:cubicBezTo>
                  <a:lnTo>
                    <a:pt x="151987" y="149053"/>
                  </a:lnTo>
                  <a:cubicBezTo>
                    <a:pt x="141151" y="155092"/>
                    <a:pt x="128101" y="155626"/>
                    <a:pt x="116819"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 name="Google Shape;2363;p37"/>
            <p:cNvSpPr/>
            <p:nvPr/>
          </p:nvSpPr>
          <p:spPr>
            <a:xfrm>
              <a:off x="5306305" y="4285820"/>
              <a:ext cx="266280" cy="154040"/>
            </a:xfrm>
            <a:custGeom>
              <a:avLst/>
              <a:gdLst/>
              <a:ahLst/>
              <a:cxnLst/>
              <a:rect l="l" t="t" r="r" b="b"/>
              <a:pathLst>
                <a:path w="266280" h="154040" extrusionOk="0">
                  <a:moveTo>
                    <a:pt x="116765" y="150537"/>
                  </a:moveTo>
                  <a:lnTo>
                    <a:pt x="6130" y="86434"/>
                  </a:lnTo>
                  <a:cubicBezTo>
                    <a:pt x="-2899" y="81195"/>
                    <a:pt x="-1853" y="72147"/>
                    <a:pt x="8602" y="66051"/>
                  </a:cubicBezTo>
                  <a:lnTo>
                    <a:pt x="114199" y="4995"/>
                  </a:lnTo>
                  <a:cubicBezTo>
                    <a:pt x="125053" y="-1081"/>
                    <a:pt x="138132" y="-1644"/>
                    <a:pt x="149461" y="3471"/>
                  </a:cubicBezTo>
                  <a:lnTo>
                    <a:pt x="260191" y="67575"/>
                  </a:lnTo>
                  <a:cubicBezTo>
                    <a:pt x="269221" y="72813"/>
                    <a:pt x="268080" y="81862"/>
                    <a:pt x="257625" y="87958"/>
                  </a:cubicBezTo>
                  <a:lnTo>
                    <a:pt x="152028" y="149013"/>
                  </a:lnTo>
                  <a:cubicBezTo>
                    <a:pt x="141192" y="155128"/>
                    <a:pt x="128085" y="155700"/>
                    <a:pt x="116765" y="15053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 name="Google Shape;2364;p37"/>
            <p:cNvSpPr/>
            <p:nvPr/>
          </p:nvSpPr>
          <p:spPr>
            <a:xfrm>
              <a:off x="3348561" y="3153075"/>
              <a:ext cx="342095" cy="197622"/>
            </a:xfrm>
            <a:custGeom>
              <a:avLst/>
              <a:gdLst/>
              <a:ahLst/>
              <a:cxnLst/>
              <a:rect l="l" t="t" r="r" b="b"/>
              <a:pathLst>
                <a:path w="342095" h="197622" extrusionOk="0">
                  <a:moveTo>
                    <a:pt x="192200" y="194194"/>
                  </a:moveTo>
                  <a:lnTo>
                    <a:pt x="6098" y="86466"/>
                  </a:lnTo>
                  <a:cubicBezTo>
                    <a:pt x="-2931" y="81228"/>
                    <a:pt x="-1790" y="72179"/>
                    <a:pt x="8570" y="66083"/>
                  </a:cubicBezTo>
                  <a:lnTo>
                    <a:pt x="114262" y="5028"/>
                  </a:lnTo>
                  <a:cubicBezTo>
                    <a:pt x="125069" y="-1087"/>
                    <a:pt x="138138" y="-1659"/>
                    <a:pt x="149429" y="3504"/>
                  </a:cubicBezTo>
                  <a:lnTo>
                    <a:pt x="336006" y="111231"/>
                  </a:lnTo>
                  <a:cubicBezTo>
                    <a:pt x="345036" y="116470"/>
                    <a:pt x="343895" y="125614"/>
                    <a:pt x="333440" y="131615"/>
                  </a:cubicBezTo>
                  <a:lnTo>
                    <a:pt x="227463" y="192575"/>
                  </a:lnTo>
                  <a:cubicBezTo>
                    <a:pt x="216627" y="198680"/>
                    <a:pt x="203549" y="199281"/>
                    <a:pt x="192200" y="194194"/>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 name="Google Shape;2365;p37"/>
            <p:cNvSpPr/>
            <p:nvPr/>
          </p:nvSpPr>
          <p:spPr>
            <a:xfrm>
              <a:off x="5350264" y="4375807"/>
              <a:ext cx="378572" cy="242223"/>
            </a:xfrm>
            <a:custGeom>
              <a:avLst/>
              <a:gdLst/>
              <a:ahLst/>
              <a:cxnLst/>
              <a:rect l="l" t="t" r="r" b="b"/>
              <a:pathLst>
                <a:path w="378572" h="242223" extrusionOk="0">
                  <a:moveTo>
                    <a:pt x="371823" y="67980"/>
                  </a:moveTo>
                  <a:lnTo>
                    <a:pt x="261189" y="3972"/>
                  </a:lnTo>
                  <a:cubicBezTo>
                    <a:pt x="250867" y="-1324"/>
                    <a:pt x="238625" y="-1324"/>
                    <a:pt x="228303" y="3972"/>
                  </a:cubicBezTo>
                  <a:lnTo>
                    <a:pt x="116718" y="68551"/>
                  </a:lnTo>
                  <a:cubicBezTo>
                    <a:pt x="107213" y="73790"/>
                    <a:pt x="107213" y="82267"/>
                    <a:pt x="116718" y="87601"/>
                  </a:cubicBezTo>
                  <a:lnTo>
                    <a:pt x="125557" y="92745"/>
                  </a:lnTo>
                  <a:cubicBezTo>
                    <a:pt x="133921" y="97507"/>
                    <a:pt x="133826" y="105413"/>
                    <a:pt x="125557" y="110271"/>
                  </a:cubicBezTo>
                  <a:lnTo>
                    <a:pt x="7129" y="178470"/>
                  </a:lnTo>
                  <a:cubicBezTo>
                    <a:pt x="-2376" y="183804"/>
                    <a:pt x="-2376" y="192281"/>
                    <a:pt x="7129" y="197520"/>
                  </a:cubicBezTo>
                  <a:lnTo>
                    <a:pt x="77558" y="238287"/>
                  </a:lnTo>
                  <a:cubicBezTo>
                    <a:pt x="87861" y="243535"/>
                    <a:pt x="100046" y="243535"/>
                    <a:pt x="110349" y="238287"/>
                  </a:cubicBezTo>
                  <a:lnTo>
                    <a:pt x="220794" y="174469"/>
                  </a:lnTo>
                  <a:lnTo>
                    <a:pt x="243605" y="161229"/>
                  </a:lnTo>
                  <a:lnTo>
                    <a:pt x="260048" y="151704"/>
                  </a:lnTo>
                  <a:lnTo>
                    <a:pt x="276587" y="142179"/>
                  </a:lnTo>
                  <a:lnTo>
                    <a:pt x="371633" y="87220"/>
                  </a:lnTo>
                  <a:cubicBezTo>
                    <a:pt x="380853" y="81696"/>
                    <a:pt x="380853" y="73219"/>
                    <a:pt x="371823" y="67980"/>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 name="Google Shape;2366;p37"/>
            <p:cNvSpPr/>
            <p:nvPr/>
          </p:nvSpPr>
          <p:spPr>
            <a:xfrm>
              <a:off x="2893378" y="3416909"/>
              <a:ext cx="266442" cy="154101"/>
            </a:xfrm>
            <a:custGeom>
              <a:avLst/>
              <a:gdLst/>
              <a:ahLst/>
              <a:cxnLst/>
              <a:rect l="l" t="t" r="r" b="b"/>
              <a:pathLst>
                <a:path w="266442" h="154101" extrusionOk="0">
                  <a:moveTo>
                    <a:pt x="116927" y="150672"/>
                  </a:moveTo>
                  <a:lnTo>
                    <a:pt x="6292" y="86664"/>
                  </a:lnTo>
                  <a:cubicBezTo>
                    <a:pt x="-3212" y="81426"/>
                    <a:pt x="-1597" y="72282"/>
                    <a:pt x="8763" y="66281"/>
                  </a:cubicBezTo>
                  <a:lnTo>
                    <a:pt x="114456" y="4940"/>
                  </a:lnTo>
                  <a:cubicBezTo>
                    <a:pt x="125291" y="-1099"/>
                    <a:pt x="138341" y="-1632"/>
                    <a:pt x="149623" y="3511"/>
                  </a:cubicBezTo>
                  <a:lnTo>
                    <a:pt x="260353" y="67519"/>
                  </a:lnTo>
                  <a:cubicBezTo>
                    <a:pt x="269382" y="72758"/>
                    <a:pt x="268241" y="81902"/>
                    <a:pt x="257786" y="87903"/>
                  </a:cubicBezTo>
                  <a:lnTo>
                    <a:pt x="152189" y="149053"/>
                  </a:lnTo>
                  <a:cubicBezTo>
                    <a:pt x="141354" y="155159"/>
                    <a:pt x="128275" y="155759"/>
                    <a:pt x="116927" y="15067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 name="Google Shape;2367;p37"/>
            <p:cNvSpPr/>
            <p:nvPr/>
          </p:nvSpPr>
          <p:spPr>
            <a:xfrm>
              <a:off x="3049635" y="3507492"/>
              <a:ext cx="266442" cy="153993"/>
            </a:xfrm>
            <a:custGeom>
              <a:avLst/>
              <a:gdLst/>
              <a:ahLst/>
              <a:cxnLst/>
              <a:rect l="l" t="t" r="r" b="b"/>
              <a:pathLst>
                <a:path w="266442" h="153993" extrusionOk="0">
                  <a:moveTo>
                    <a:pt x="116927" y="150482"/>
                  </a:moveTo>
                  <a:lnTo>
                    <a:pt x="6292" y="86474"/>
                  </a:lnTo>
                  <a:cubicBezTo>
                    <a:pt x="-3212" y="81235"/>
                    <a:pt x="-1597" y="72091"/>
                    <a:pt x="8763" y="66090"/>
                  </a:cubicBezTo>
                  <a:lnTo>
                    <a:pt x="114456" y="4940"/>
                  </a:lnTo>
                  <a:cubicBezTo>
                    <a:pt x="125291" y="-1099"/>
                    <a:pt x="138341" y="-1632"/>
                    <a:pt x="149623" y="3511"/>
                  </a:cubicBezTo>
                  <a:lnTo>
                    <a:pt x="260353" y="67519"/>
                  </a:lnTo>
                  <a:cubicBezTo>
                    <a:pt x="269382" y="72758"/>
                    <a:pt x="268241" y="81902"/>
                    <a:pt x="257786" y="87903"/>
                  </a:cubicBezTo>
                  <a:lnTo>
                    <a:pt x="152189" y="149053"/>
                  </a:lnTo>
                  <a:cubicBezTo>
                    <a:pt x="141325" y="155092"/>
                    <a:pt x="128247" y="155625"/>
                    <a:pt x="116927"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 name="Google Shape;2368;p37"/>
            <p:cNvSpPr/>
            <p:nvPr/>
          </p:nvSpPr>
          <p:spPr>
            <a:xfrm>
              <a:off x="3205860" y="3597884"/>
              <a:ext cx="266188" cy="153922"/>
            </a:xfrm>
            <a:custGeom>
              <a:avLst/>
              <a:gdLst/>
              <a:ahLst/>
              <a:cxnLst/>
              <a:rect l="l" t="t" r="r" b="b"/>
              <a:pathLst>
                <a:path w="266188" h="153922" extrusionOk="0">
                  <a:moveTo>
                    <a:pt x="116959" y="150482"/>
                  </a:moveTo>
                  <a:lnTo>
                    <a:pt x="6324" y="86474"/>
                  </a:lnTo>
                  <a:cubicBezTo>
                    <a:pt x="-3181" y="81235"/>
                    <a:pt x="-1660" y="72091"/>
                    <a:pt x="8795" y="66091"/>
                  </a:cubicBezTo>
                  <a:lnTo>
                    <a:pt x="114392" y="4940"/>
                  </a:lnTo>
                  <a:cubicBezTo>
                    <a:pt x="125256" y="-1099"/>
                    <a:pt x="138335" y="-1632"/>
                    <a:pt x="149655" y="3511"/>
                  </a:cubicBezTo>
                  <a:lnTo>
                    <a:pt x="260099" y="67519"/>
                  </a:lnTo>
                  <a:cubicBezTo>
                    <a:pt x="269129" y="72758"/>
                    <a:pt x="267988" y="81902"/>
                    <a:pt x="257533" y="87903"/>
                  </a:cubicBezTo>
                  <a:lnTo>
                    <a:pt x="151936" y="149053"/>
                  </a:lnTo>
                  <a:cubicBezTo>
                    <a:pt x="141148" y="154997"/>
                    <a:pt x="128193" y="155530"/>
                    <a:pt x="116959"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 name="Google Shape;2369;p37"/>
            <p:cNvSpPr/>
            <p:nvPr/>
          </p:nvSpPr>
          <p:spPr>
            <a:xfrm>
              <a:off x="4536462" y="4367735"/>
              <a:ext cx="266437" cy="154256"/>
            </a:xfrm>
            <a:custGeom>
              <a:avLst/>
              <a:gdLst/>
              <a:ahLst/>
              <a:cxnLst/>
              <a:rect l="l" t="t" r="r" b="b"/>
              <a:pathLst>
                <a:path w="266437" h="154256" extrusionOk="0">
                  <a:moveTo>
                    <a:pt x="117013" y="150537"/>
                  </a:moveTo>
                  <a:lnTo>
                    <a:pt x="6284" y="86434"/>
                  </a:lnTo>
                  <a:cubicBezTo>
                    <a:pt x="-3221" y="81291"/>
                    <a:pt x="-1605" y="72147"/>
                    <a:pt x="8850" y="66051"/>
                  </a:cubicBezTo>
                  <a:lnTo>
                    <a:pt x="114447" y="4995"/>
                  </a:lnTo>
                  <a:cubicBezTo>
                    <a:pt x="125301" y="-1082"/>
                    <a:pt x="138380" y="-1644"/>
                    <a:pt x="149709" y="3472"/>
                  </a:cubicBezTo>
                  <a:lnTo>
                    <a:pt x="260154" y="67575"/>
                  </a:lnTo>
                  <a:cubicBezTo>
                    <a:pt x="269659" y="72814"/>
                    <a:pt x="268043" y="81862"/>
                    <a:pt x="257588" y="87958"/>
                  </a:cubicBezTo>
                  <a:lnTo>
                    <a:pt x="152181" y="149490"/>
                  </a:lnTo>
                  <a:cubicBezTo>
                    <a:pt x="141298" y="155452"/>
                    <a:pt x="128229" y="155843"/>
                    <a:pt x="117013" y="15053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 name="Google Shape;2370;p37"/>
            <p:cNvSpPr/>
            <p:nvPr/>
          </p:nvSpPr>
          <p:spPr>
            <a:xfrm>
              <a:off x="4692711" y="4458183"/>
              <a:ext cx="266636" cy="153993"/>
            </a:xfrm>
            <a:custGeom>
              <a:avLst/>
              <a:gdLst/>
              <a:ahLst/>
              <a:cxnLst/>
              <a:rect l="l" t="t" r="r" b="b"/>
              <a:pathLst>
                <a:path w="266636" h="153993" extrusionOk="0">
                  <a:moveTo>
                    <a:pt x="116927" y="150482"/>
                  </a:moveTo>
                  <a:lnTo>
                    <a:pt x="6292" y="86474"/>
                  </a:lnTo>
                  <a:cubicBezTo>
                    <a:pt x="-3212" y="81235"/>
                    <a:pt x="-1597" y="72091"/>
                    <a:pt x="8763" y="66090"/>
                  </a:cubicBezTo>
                  <a:lnTo>
                    <a:pt x="114455" y="4940"/>
                  </a:lnTo>
                  <a:cubicBezTo>
                    <a:pt x="125291" y="-1099"/>
                    <a:pt x="138341" y="-1632"/>
                    <a:pt x="149623" y="3511"/>
                  </a:cubicBezTo>
                  <a:lnTo>
                    <a:pt x="260352" y="67519"/>
                  </a:lnTo>
                  <a:cubicBezTo>
                    <a:pt x="269857" y="72758"/>
                    <a:pt x="268242" y="81902"/>
                    <a:pt x="257786" y="87903"/>
                  </a:cubicBezTo>
                  <a:lnTo>
                    <a:pt x="152189" y="149053"/>
                  </a:lnTo>
                  <a:cubicBezTo>
                    <a:pt x="141325" y="155092"/>
                    <a:pt x="128247" y="155626"/>
                    <a:pt x="116927"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 name="Google Shape;2371;p37"/>
            <p:cNvSpPr/>
            <p:nvPr/>
          </p:nvSpPr>
          <p:spPr>
            <a:xfrm>
              <a:off x="4849162" y="4548575"/>
              <a:ext cx="266442" cy="153993"/>
            </a:xfrm>
            <a:custGeom>
              <a:avLst/>
              <a:gdLst/>
              <a:ahLst/>
              <a:cxnLst/>
              <a:rect l="l" t="t" r="r" b="b"/>
              <a:pathLst>
                <a:path w="266442" h="153993" extrusionOk="0">
                  <a:moveTo>
                    <a:pt x="116733" y="150482"/>
                  </a:moveTo>
                  <a:lnTo>
                    <a:pt x="6099" y="86474"/>
                  </a:lnTo>
                  <a:cubicBezTo>
                    <a:pt x="-2931" y="81235"/>
                    <a:pt x="-1790" y="72091"/>
                    <a:pt x="8570" y="66091"/>
                  </a:cubicBezTo>
                  <a:lnTo>
                    <a:pt x="114262" y="4940"/>
                  </a:lnTo>
                  <a:cubicBezTo>
                    <a:pt x="125097" y="-1099"/>
                    <a:pt x="138147" y="-1632"/>
                    <a:pt x="149429" y="3511"/>
                  </a:cubicBezTo>
                  <a:lnTo>
                    <a:pt x="260159" y="67519"/>
                  </a:lnTo>
                  <a:cubicBezTo>
                    <a:pt x="269663" y="72758"/>
                    <a:pt x="268048" y="81902"/>
                    <a:pt x="257593" y="87903"/>
                  </a:cubicBezTo>
                  <a:lnTo>
                    <a:pt x="151995" y="149053"/>
                  </a:lnTo>
                  <a:cubicBezTo>
                    <a:pt x="141132" y="155092"/>
                    <a:pt x="128053" y="155626"/>
                    <a:pt x="116733"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 name="Google Shape;2372;p37"/>
            <p:cNvSpPr/>
            <p:nvPr/>
          </p:nvSpPr>
          <p:spPr>
            <a:xfrm>
              <a:off x="5005419" y="4638967"/>
              <a:ext cx="266537" cy="154092"/>
            </a:xfrm>
            <a:custGeom>
              <a:avLst/>
              <a:gdLst/>
              <a:ahLst/>
              <a:cxnLst/>
              <a:rect l="l" t="t" r="r" b="b"/>
              <a:pathLst>
                <a:path w="266537" h="154092" extrusionOk="0">
                  <a:moveTo>
                    <a:pt x="116733" y="150482"/>
                  </a:moveTo>
                  <a:lnTo>
                    <a:pt x="6098" y="86474"/>
                  </a:lnTo>
                  <a:cubicBezTo>
                    <a:pt x="-2931" y="81235"/>
                    <a:pt x="-1790" y="72091"/>
                    <a:pt x="8570" y="66091"/>
                  </a:cubicBezTo>
                  <a:lnTo>
                    <a:pt x="114357" y="4940"/>
                  </a:lnTo>
                  <a:cubicBezTo>
                    <a:pt x="125192" y="-1099"/>
                    <a:pt x="138242" y="-1632"/>
                    <a:pt x="149524" y="3511"/>
                  </a:cubicBezTo>
                  <a:lnTo>
                    <a:pt x="260254" y="67519"/>
                  </a:lnTo>
                  <a:cubicBezTo>
                    <a:pt x="269759" y="72758"/>
                    <a:pt x="268143" y="81902"/>
                    <a:pt x="257688" y="87903"/>
                  </a:cubicBezTo>
                  <a:lnTo>
                    <a:pt x="152376" y="149053"/>
                  </a:lnTo>
                  <a:cubicBezTo>
                    <a:pt x="141407" y="155226"/>
                    <a:pt x="128158" y="155759"/>
                    <a:pt x="116733"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 name="Google Shape;2373;p37"/>
            <p:cNvSpPr/>
            <p:nvPr/>
          </p:nvSpPr>
          <p:spPr>
            <a:xfrm>
              <a:off x="3362257" y="3688277"/>
              <a:ext cx="306733" cy="177321"/>
            </a:xfrm>
            <a:custGeom>
              <a:avLst/>
              <a:gdLst/>
              <a:ahLst/>
              <a:cxnLst/>
              <a:rect l="l" t="t" r="r" b="b"/>
              <a:pathLst>
                <a:path w="306733" h="177321" extrusionOk="0">
                  <a:moveTo>
                    <a:pt x="157024" y="173818"/>
                  </a:moveTo>
                  <a:lnTo>
                    <a:pt x="6090" y="86474"/>
                  </a:lnTo>
                  <a:cubicBezTo>
                    <a:pt x="-2940" y="81235"/>
                    <a:pt x="-1799" y="72091"/>
                    <a:pt x="8656" y="66091"/>
                  </a:cubicBezTo>
                  <a:lnTo>
                    <a:pt x="114253" y="4940"/>
                  </a:lnTo>
                  <a:cubicBezTo>
                    <a:pt x="125117" y="-1099"/>
                    <a:pt x="138195" y="-1632"/>
                    <a:pt x="149516" y="3511"/>
                  </a:cubicBezTo>
                  <a:lnTo>
                    <a:pt x="300450" y="90856"/>
                  </a:lnTo>
                  <a:cubicBezTo>
                    <a:pt x="309955" y="96094"/>
                    <a:pt x="308339" y="105143"/>
                    <a:pt x="297884" y="111239"/>
                  </a:cubicBezTo>
                  <a:lnTo>
                    <a:pt x="192287" y="172294"/>
                  </a:lnTo>
                  <a:cubicBezTo>
                    <a:pt x="181451" y="178409"/>
                    <a:pt x="168344" y="178981"/>
                    <a:pt x="157024" y="17381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 name="Google Shape;2374;p37"/>
            <p:cNvSpPr/>
            <p:nvPr/>
          </p:nvSpPr>
          <p:spPr>
            <a:xfrm>
              <a:off x="4339992" y="4254062"/>
              <a:ext cx="306655" cy="177321"/>
            </a:xfrm>
            <a:custGeom>
              <a:avLst/>
              <a:gdLst/>
              <a:ahLst/>
              <a:cxnLst/>
              <a:rect l="l" t="t" r="r" b="b"/>
              <a:pathLst>
                <a:path w="306655" h="177321" extrusionOk="0">
                  <a:moveTo>
                    <a:pt x="157227" y="173818"/>
                  </a:moveTo>
                  <a:lnTo>
                    <a:pt x="6292" y="86474"/>
                  </a:lnTo>
                  <a:cubicBezTo>
                    <a:pt x="-3212" y="81235"/>
                    <a:pt x="-1597" y="72091"/>
                    <a:pt x="8764" y="66090"/>
                  </a:cubicBezTo>
                  <a:lnTo>
                    <a:pt x="114456" y="4940"/>
                  </a:lnTo>
                  <a:cubicBezTo>
                    <a:pt x="125291" y="-1099"/>
                    <a:pt x="138341" y="-1632"/>
                    <a:pt x="149623" y="3511"/>
                  </a:cubicBezTo>
                  <a:lnTo>
                    <a:pt x="300557" y="90855"/>
                  </a:lnTo>
                  <a:cubicBezTo>
                    <a:pt x="309587" y="96094"/>
                    <a:pt x="308446" y="105143"/>
                    <a:pt x="298086" y="111239"/>
                  </a:cubicBezTo>
                  <a:lnTo>
                    <a:pt x="192394" y="172294"/>
                  </a:lnTo>
                  <a:cubicBezTo>
                    <a:pt x="181587" y="178409"/>
                    <a:pt x="168518" y="178981"/>
                    <a:pt x="157227" y="17381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 name="Google Shape;2375;p37"/>
            <p:cNvSpPr/>
            <p:nvPr/>
          </p:nvSpPr>
          <p:spPr>
            <a:xfrm>
              <a:off x="3558805" y="3802100"/>
              <a:ext cx="891371" cy="515693"/>
            </a:xfrm>
            <a:custGeom>
              <a:avLst/>
              <a:gdLst/>
              <a:ahLst/>
              <a:cxnLst/>
              <a:rect l="l" t="t" r="r" b="b"/>
              <a:pathLst>
                <a:path w="891371" h="515693" extrusionOk="0">
                  <a:moveTo>
                    <a:pt x="741857" y="512051"/>
                  </a:moveTo>
                  <a:lnTo>
                    <a:pt x="6098" y="86474"/>
                  </a:lnTo>
                  <a:cubicBezTo>
                    <a:pt x="-2931" y="81235"/>
                    <a:pt x="-1790" y="72091"/>
                    <a:pt x="8570" y="66090"/>
                  </a:cubicBezTo>
                  <a:lnTo>
                    <a:pt x="114262" y="4940"/>
                  </a:lnTo>
                  <a:cubicBezTo>
                    <a:pt x="125097" y="-1099"/>
                    <a:pt x="138147" y="-1632"/>
                    <a:pt x="149429" y="3511"/>
                  </a:cubicBezTo>
                  <a:lnTo>
                    <a:pt x="885282" y="429374"/>
                  </a:lnTo>
                  <a:cubicBezTo>
                    <a:pt x="894312" y="434613"/>
                    <a:pt x="893171" y="443757"/>
                    <a:pt x="882716" y="449758"/>
                  </a:cubicBezTo>
                  <a:lnTo>
                    <a:pt x="777119" y="510908"/>
                  </a:lnTo>
                  <a:cubicBezTo>
                    <a:pt x="766208" y="516861"/>
                    <a:pt x="753129" y="517280"/>
                    <a:pt x="741857" y="512051"/>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 name="Google Shape;2376;p37"/>
            <p:cNvSpPr/>
            <p:nvPr/>
          </p:nvSpPr>
          <p:spPr>
            <a:xfrm>
              <a:off x="3471751" y="3400145"/>
              <a:ext cx="266623" cy="154042"/>
            </a:xfrm>
            <a:custGeom>
              <a:avLst/>
              <a:gdLst/>
              <a:ahLst/>
              <a:cxnLst/>
              <a:rect l="l" t="t" r="r" b="b"/>
              <a:pathLst>
                <a:path w="266623" h="154042" extrusionOk="0">
                  <a:moveTo>
                    <a:pt x="116724" y="150482"/>
                  </a:moveTo>
                  <a:lnTo>
                    <a:pt x="6090" y="86474"/>
                  </a:lnTo>
                  <a:cubicBezTo>
                    <a:pt x="-2940" y="81235"/>
                    <a:pt x="-1799" y="72091"/>
                    <a:pt x="8656" y="66091"/>
                  </a:cubicBezTo>
                  <a:lnTo>
                    <a:pt x="114253" y="4940"/>
                  </a:lnTo>
                  <a:cubicBezTo>
                    <a:pt x="125088" y="-1099"/>
                    <a:pt x="138138" y="-1632"/>
                    <a:pt x="149420" y="3511"/>
                  </a:cubicBezTo>
                  <a:lnTo>
                    <a:pt x="260340" y="67519"/>
                  </a:lnTo>
                  <a:cubicBezTo>
                    <a:pt x="269845" y="72758"/>
                    <a:pt x="268229" y="81902"/>
                    <a:pt x="257774" y="87903"/>
                  </a:cubicBezTo>
                  <a:lnTo>
                    <a:pt x="152177" y="149053"/>
                  </a:lnTo>
                  <a:cubicBezTo>
                    <a:pt x="141256" y="155159"/>
                    <a:pt x="128092" y="155692"/>
                    <a:pt x="116724"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 name="Google Shape;2377;p37"/>
            <p:cNvSpPr/>
            <p:nvPr/>
          </p:nvSpPr>
          <p:spPr>
            <a:xfrm>
              <a:off x="3628284" y="3490390"/>
              <a:ext cx="266442" cy="154037"/>
            </a:xfrm>
            <a:custGeom>
              <a:avLst/>
              <a:gdLst/>
              <a:ahLst/>
              <a:cxnLst/>
              <a:rect l="l" t="t" r="r" b="b"/>
              <a:pathLst>
                <a:path w="266442" h="154037" extrusionOk="0">
                  <a:moveTo>
                    <a:pt x="116733" y="150534"/>
                  </a:moveTo>
                  <a:lnTo>
                    <a:pt x="6098" y="86431"/>
                  </a:lnTo>
                  <a:cubicBezTo>
                    <a:pt x="-2931" y="81192"/>
                    <a:pt x="-1790" y="72143"/>
                    <a:pt x="8570" y="66047"/>
                  </a:cubicBezTo>
                  <a:lnTo>
                    <a:pt x="114262" y="4992"/>
                  </a:lnTo>
                  <a:cubicBezTo>
                    <a:pt x="125078" y="-1075"/>
                    <a:pt x="138128" y="-1647"/>
                    <a:pt x="149429" y="3468"/>
                  </a:cubicBezTo>
                  <a:lnTo>
                    <a:pt x="260159" y="67571"/>
                  </a:lnTo>
                  <a:cubicBezTo>
                    <a:pt x="269664" y="72810"/>
                    <a:pt x="268048" y="81859"/>
                    <a:pt x="257593" y="87955"/>
                  </a:cubicBezTo>
                  <a:lnTo>
                    <a:pt x="151996" y="149010"/>
                  </a:lnTo>
                  <a:cubicBezTo>
                    <a:pt x="141160" y="155125"/>
                    <a:pt x="128053" y="155697"/>
                    <a:pt x="116733" y="150534"/>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 name="Google Shape;2378;p37"/>
            <p:cNvSpPr/>
            <p:nvPr/>
          </p:nvSpPr>
          <p:spPr>
            <a:xfrm>
              <a:off x="3784546" y="3581216"/>
              <a:ext cx="266667" cy="153993"/>
            </a:xfrm>
            <a:custGeom>
              <a:avLst/>
              <a:gdLst/>
              <a:ahLst/>
              <a:cxnLst/>
              <a:rect l="l" t="t" r="r" b="b"/>
              <a:pathLst>
                <a:path w="266667" h="153993" extrusionOk="0">
                  <a:moveTo>
                    <a:pt x="117013" y="150482"/>
                  </a:moveTo>
                  <a:lnTo>
                    <a:pt x="6284" y="86474"/>
                  </a:lnTo>
                  <a:cubicBezTo>
                    <a:pt x="-3221" y="81235"/>
                    <a:pt x="-1605" y="72091"/>
                    <a:pt x="8850" y="66091"/>
                  </a:cubicBezTo>
                  <a:lnTo>
                    <a:pt x="114447" y="4940"/>
                  </a:lnTo>
                  <a:cubicBezTo>
                    <a:pt x="125311" y="-1099"/>
                    <a:pt x="138389" y="-1632"/>
                    <a:pt x="149709" y="3511"/>
                  </a:cubicBezTo>
                  <a:lnTo>
                    <a:pt x="260344" y="67519"/>
                  </a:lnTo>
                  <a:cubicBezTo>
                    <a:pt x="269849" y="72758"/>
                    <a:pt x="268328" y="81902"/>
                    <a:pt x="257873" y="87903"/>
                  </a:cubicBezTo>
                  <a:lnTo>
                    <a:pt x="152276" y="149053"/>
                  </a:lnTo>
                  <a:cubicBezTo>
                    <a:pt x="141412" y="155092"/>
                    <a:pt x="128333" y="155626"/>
                    <a:pt x="117013"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 name="Google Shape;2379;p37"/>
            <p:cNvSpPr/>
            <p:nvPr/>
          </p:nvSpPr>
          <p:spPr>
            <a:xfrm>
              <a:off x="3941088" y="3671799"/>
              <a:ext cx="266351" cy="153784"/>
            </a:xfrm>
            <a:custGeom>
              <a:avLst/>
              <a:gdLst/>
              <a:ahLst/>
              <a:cxnLst/>
              <a:rect l="l" t="t" r="r" b="b"/>
              <a:pathLst>
                <a:path w="266351" h="153784" extrusionOk="0">
                  <a:moveTo>
                    <a:pt x="117013" y="150101"/>
                  </a:moveTo>
                  <a:lnTo>
                    <a:pt x="6284" y="86093"/>
                  </a:lnTo>
                  <a:cubicBezTo>
                    <a:pt x="-3221" y="80854"/>
                    <a:pt x="-1605" y="71710"/>
                    <a:pt x="8850" y="65710"/>
                  </a:cubicBezTo>
                  <a:lnTo>
                    <a:pt x="114162" y="4940"/>
                  </a:lnTo>
                  <a:cubicBezTo>
                    <a:pt x="125026" y="-1099"/>
                    <a:pt x="138104" y="-1632"/>
                    <a:pt x="149424" y="3511"/>
                  </a:cubicBezTo>
                  <a:lnTo>
                    <a:pt x="260059" y="67519"/>
                  </a:lnTo>
                  <a:cubicBezTo>
                    <a:pt x="269564" y="72758"/>
                    <a:pt x="267948" y="81902"/>
                    <a:pt x="257588" y="87903"/>
                  </a:cubicBezTo>
                  <a:lnTo>
                    <a:pt x="152181" y="149053"/>
                  </a:lnTo>
                  <a:cubicBezTo>
                    <a:pt x="141288" y="154968"/>
                    <a:pt x="128238" y="155359"/>
                    <a:pt x="117013" y="150101"/>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 name="Google Shape;2380;p37"/>
            <p:cNvSpPr/>
            <p:nvPr/>
          </p:nvSpPr>
          <p:spPr>
            <a:xfrm>
              <a:off x="4097622" y="3762381"/>
              <a:ext cx="266636" cy="153993"/>
            </a:xfrm>
            <a:custGeom>
              <a:avLst/>
              <a:gdLst/>
              <a:ahLst/>
              <a:cxnLst/>
              <a:rect l="l" t="t" r="r" b="b"/>
              <a:pathLst>
                <a:path w="266636" h="153993" extrusionOk="0">
                  <a:moveTo>
                    <a:pt x="116927" y="150482"/>
                  </a:moveTo>
                  <a:lnTo>
                    <a:pt x="6292" y="86474"/>
                  </a:lnTo>
                  <a:cubicBezTo>
                    <a:pt x="-3212" y="81235"/>
                    <a:pt x="-1597" y="72091"/>
                    <a:pt x="8764" y="66091"/>
                  </a:cubicBezTo>
                  <a:lnTo>
                    <a:pt x="114456" y="4940"/>
                  </a:lnTo>
                  <a:cubicBezTo>
                    <a:pt x="125291" y="-1099"/>
                    <a:pt x="138341" y="-1632"/>
                    <a:pt x="149623" y="3511"/>
                  </a:cubicBezTo>
                  <a:lnTo>
                    <a:pt x="260353" y="67519"/>
                  </a:lnTo>
                  <a:cubicBezTo>
                    <a:pt x="269857" y="72758"/>
                    <a:pt x="268241" y="81902"/>
                    <a:pt x="257786" y="87903"/>
                  </a:cubicBezTo>
                  <a:lnTo>
                    <a:pt x="152189" y="149053"/>
                  </a:lnTo>
                  <a:cubicBezTo>
                    <a:pt x="141325" y="155092"/>
                    <a:pt x="128247" y="155626"/>
                    <a:pt x="116927"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 name="Google Shape;2381;p37"/>
            <p:cNvSpPr/>
            <p:nvPr/>
          </p:nvSpPr>
          <p:spPr>
            <a:xfrm>
              <a:off x="4254133" y="3852876"/>
              <a:ext cx="266854" cy="154172"/>
            </a:xfrm>
            <a:custGeom>
              <a:avLst/>
              <a:gdLst/>
              <a:ahLst/>
              <a:cxnLst/>
              <a:rect l="l" t="t" r="r" b="b"/>
              <a:pathLst>
                <a:path w="266854" h="154172" extrusionOk="0">
                  <a:moveTo>
                    <a:pt x="116959" y="150570"/>
                  </a:moveTo>
                  <a:lnTo>
                    <a:pt x="6324" y="86466"/>
                  </a:lnTo>
                  <a:cubicBezTo>
                    <a:pt x="-3181" y="81228"/>
                    <a:pt x="-1660" y="72179"/>
                    <a:pt x="8795" y="66083"/>
                  </a:cubicBezTo>
                  <a:lnTo>
                    <a:pt x="114772" y="5028"/>
                  </a:lnTo>
                  <a:cubicBezTo>
                    <a:pt x="125608" y="-1087"/>
                    <a:pt x="138715" y="-1659"/>
                    <a:pt x="150035" y="3504"/>
                  </a:cubicBezTo>
                  <a:lnTo>
                    <a:pt x="260764" y="67607"/>
                  </a:lnTo>
                  <a:cubicBezTo>
                    <a:pt x="269794" y="72846"/>
                    <a:pt x="268653" y="81894"/>
                    <a:pt x="258198" y="87990"/>
                  </a:cubicBezTo>
                  <a:lnTo>
                    <a:pt x="152601" y="149046"/>
                  </a:lnTo>
                  <a:cubicBezTo>
                    <a:pt x="141661" y="155294"/>
                    <a:pt x="128383" y="155865"/>
                    <a:pt x="116959" y="150570"/>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 name="Google Shape;2382;p37"/>
            <p:cNvSpPr/>
            <p:nvPr/>
          </p:nvSpPr>
          <p:spPr>
            <a:xfrm>
              <a:off x="4410814" y="3943451"/>
              <a:ext cx="266442" cy="153993"/>
            </a:xfrm>
            <a:custGeom>
              <a:avLst/>
              <a:gdLst/>
              <a:ahLst/>
              <a:cxnLst/>
              <a:rect l="l" t="t" r="r" b="b"/>
              <a:pathLst>
                <a:path w="266442" h="153993" extrusionOk="0">
                  <a:moveTo>
                    <a:pt x="116819" y="150482"/>
                  </a:moveTo>
                  <a:lnTo>
                    <a:pt x="6089" y="86474"/>
                  </a:lnTo>
                  <a:cubicBezTo>
                    <a:pt x="-2940" y="81235"/>
                    <a:pt x="-1799" y="72091"/>
                    <a:pt x="8656" y="66091"/>
                  </a:cubicBezTo>
                  <a:lnTo>
                    <a:pt x="114253" y="4940"/>
                  </a:lnTo>
                  <a:cubicBezTo>
                    <a:pt x="125117" y="-1099"/>
                    <a:pt x="138195" y="-1632"/>
                    <a:pt x="149516" y="3511"/>
                  </a:cubicBezTo>
                  <a:lnTo>
                    <a:pt x="260150" y="67519"/>
                  </a:lnTo>
                  <a:cubicBezTo>
                    <a:pt x="269655" y="72758"/>
                    <a:pt x="268039" y="81902"/>
                    <a:pt x="257679" y="87903"/>
                  </a:cubicBezTo>
                  <a:lnTo>
                    <a:pt x="151987" y="149053"/>
                  </a:lnTo>
                  <a:cubicBezTo>
                    <a:pt x="141151" y="155092"/>
                    <a:pt x="128101" y="155626"/>
                    <a:pt x="116819"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 name="Google Shape;2383;p37"/>
            <p:cNvSpPr/>
            <p:nvPr/>
          </p:nvSpPr>
          <p:spPr>
            <a:xfrm>
              <a:off x="4567356" y="4034034"/>
              <a:ext cx="266239" cy="153993"/>
            </a:xfrm>
            <a:custGeom>
              <a:avLst/>
              <a:gdLst/>
              <a:ahLst/>
              <a:cxnLst/>
              <a:rect l="l" t="t" r="r" b="b"/>
              <a:pathLst>
                <a:path w="266239" h="153993" extrusionOk="0">
                  <a:moveTo>
                    <a:pt x="116819" y="150482"/>
                  </a:moveTo>
                  <a:lnTo>
                    <a:pt x="6089" y="86474"/>
                  </a:lnTo>
                  <a:cubicBezTo>
                    <a:pt x="-2940" y="81235"/>
                    <a:pt x="-1799" y="72091"/>
                    <a:pt x="8656" y="66090"/>
                  </a:cubicBezTo>
                  <a:lnTo>
                    <a:pt x="114253" y="4940"/>
                  </a:lnTo>
                  <a:cubicBezTo>
                    <a:pt x="125117" y="-1099"/>
                    <a:pt x="138195" y="-1632"/>
                    <a:pt x="149515" y="3511"/>
                  </a:cubicBezTo>
                  <a:lnTo>
                    <a:pt x="260150" y="67519"/>
                  </a:lnTo>
                  <a:cubicBezTo>
                    <a:pt x="269180" y="72758"/>
                    <a:pt x="268039" y="81902"/>
                    <a:pt x="257584" y="87903"/>
                  </a:cubicBezTo>
                  <a:lnTo>
                    <a:pt x="151987" y="149053"/>
                  </a:lnTo>
                  <a:cubicBezTo>
                    <a:pt x="141151" y="155092"/>
                    <a:pt x="128101" y="155625"/>
                    <a:pt x="116819"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 name="Google Shape;2384;p37"/>
            <p:cNvSpPr/>
            <p:nvPr/>
          </p:nvSpPr>
          <p:spPr>
            <a:xfrm>
              <a:off x="4723985" y="4124617"/>
              <a:ext cx="266248" cy="154017"/>
            </a:xfrm>
            <a:custGeom>
              <a:avLst/>
              <a:gdLst/>
              <a:ahLst/>
              <a:cxnLst/>
              <a:rect l="l" t="t" r="r" b="b"/>
              <a:pathLst>
                <a:path w="266248" h="154017" extrusionOk="0">
                  <a:moveTo>
                    <a:pt x="116638" y="150482"/>
                  </a:moveTo>
                  <a:lnTo>
                    <a:pt x="6098" y="86474"/>
                  </a:lnTo>
                  <a:cubicBezTo>
                    <a:pt x="-2931" y="81235"/>
                    <a:pt x="-1790" y="72091"/>
                    <a:pt x="8570" y="66091"/>
                  </a:cubicBezTo>
                  <a:lnTo>
                    <a:pt x="114262" y="4940"/>
                  </a:lnTo>
                  <a:cubicBezTo>
                    <a:pt x="125097" y="-1099"/>
                    <a:pt x="138147" y="-1632"/>
                    <a:pt x="149429" y="3511"/>
                  </a:cubicBezTo>
                  <a:lnTo>
                    <a:pt x="260159" y="67519"/>
                  </a:lnTo>
                  <a:cubicBezTo>
                    <a:pt x="269188" y="72758"/>
                    <a:pt x="268048" y="81902"/>
                    <a:pt x="257592" y="87903"/>
                  </a:cubicBezTo>
                  <a:lnTo>
                    <a:pt x="151996" y="149053"/>
                  </a:lnTo>
                  <a:cubicBezTo>
                    <a:pt x="141103" y="155130"/>
                    <a:pt x="127977" y="155654"/>
                    <a:pt x="116638"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 name="Google Shape;2385;p37"/>
            <p:cNvSpPr/>
            <p:nvPr/>
          </p:nvSpPr>
          <p:spPr>
            <a:xfrm>
              <a:off x="4880346" y="4215112"/>
              <a:ext cx="266334" cy="154040"/>
            </a:xfrm>
            <a:custGeom>
              <a:avLst/>
              <a:gdLst/>
              <a:ahLst/>
              <a:cxnLst/>
              <a:rect l="l" t="t" r="r" b="b"/>
              <a:pathLst>
                <a:path w="266334" h="154040" extrusionOk="0">
                  <a:moveTo>
                    <a:pt x="116819" y="150570"/>
                  </a:moveTo>
                  <a:lnTo>
                    <a:pt x="6090" y="86466"/>
                  </a:lnTo>
                  <a:cubicBezTo>
                    <a:pt x="-2940" y="81228"/>
                    <a:pt x="-1799" y="72179"/>
                    <a:pt x="8656" y="66083"/>
                  </a:cubicBezTo>
                  <a:lnTo>
                    <a:pt x="114253" y="5028"/>
                  </a:lnTo>
                  <a:cubicBezTo>
                    <a:pt x="125088" y="-1087"/>
                    <a:pt x="138195" y="-1659"/>
                    <a:pt x="149515" y="3504"/>
                  </a:cubicBezTo>
                  <a:lnTo>
                    <a:pt x="260245" y="67607"/>
                  </a:lnTo>
                  <a:cubicBezTo>
                    <a:pt x="269275" y="72750"/>
                    <a:pt x="268134" y="81894"/>
                    <a:pt x="257679" y="87990"/>
                  </a:cubicBezTo>
                  <a:lnTo>
                    <a:pt x="152082" y="149046"/>
                  </a:lnTo>
                  <a:cubicBezTo>
                    <a:pt x="141227" y="155122"/>
                    <a:pt x="128149" y="155685"/>
                    <a:pt x="116819" y="150570"/>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 name="Google Shape;2386;p37"/>
            <p:cNvSpPr/>
            <p:nvPr/>
          </p:nvSpPr>
          <p:spPr>
            <a:xfrm>
              <a:off x="5036888" y="4305687"/>
              <a:ext cx="266442" cy="153993"/>
            </a:xfrm>
            <a:custGeom>
              <a:avLst/>
              <a:gdLst/>
              <a:ahLst/>
              <a:cxnLst/>
              <a:rect l="l" t="t" r="r" b="b"/>
              <a:pathLst>
                <a:path w="266442" h="153993" extrusionOk="0">
                  <a:moveTo>
                    <a:pt x="116819" y="150482"/>
                  </a:moveTo>
                  <a:lnTo>
                    <a:pt x="6090" y="86474"/>
                  </a:lnTo>
                  <a:cubicBezTo>
                    <a:pt x="-2940" y="81235"/>
                    <a:pt x="-1799" y="72091"/>
                    <a:pt x="8656" y="66091"/>
                  </a:cubicBezTo>
                  <a:lnTo>
                    <a:pt x="114253" y="4940"/>
                  </a:lnTo>
                  <a:cubicBezTo>
                    <a:pt x="125117" y="-1099"/>
                    <a:pt x="138195" y="-1632"/>
                    <a:pt x="149515" y="3511"/>
                  </a:cubicBezTo>
                  <a:lnTo>
                    <a:pt x="260150" y="67519"/>
                  </a:lnTo>
                  <a:cubicBezTo>
                    <a:pt x="269655" y="72758"/>
                    <a:pt x="268039" y="81902"/>
                    <a:pt x="257679" y="87903"/>
                  </a:cubicBezTo>
                  <a:lnTo>
                    <a:pt x="151987" y="149053"/>
                  </a:lnTo>
                  <a:cubicBezTo>
                    <a:pt x="141151" y="155092"/>
                    <a:pt x="128101" y="155626"/>
                    <a:pt x="116819"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 name="Google Shape;2387;p37"/>
            <p:cNvSpPr/>
            <p:nvPr/>
          </p:nvSpPr>
          <p:spPr>
            <a:xfrm>
              <a:off x="5193145" y="4396270"/>
              <a:ext cx="266239" cy="154284"/>
            </a:xfrm>
            <a:custGeom>
              <a:avLst/>
              <a:gdLst/>
              <a:ahLst/>
              <a:cxnLst/>
              <a:rect l="l" t="t" r="r" b="b"/>
              <a:pathLst>
                <a:path w="266239" h="154284" extrusionOk="0">
                  <a:moveTo>
                    <a:pt x="116724" y="150482"/>
                  </a:moveTo>
                  <a:lnTo>
                    <a:pt x="6089" y="86474"/>
                  </a:lnTo>
                  <a:cubicBezTo>
                    <a:pt x="-2940" y="81235"/>
                    <a:pt x="-1799" y="72091"/>
                    <a:pt x="8656" y="66090"/>
                  </a:cubicBezTo>
                  <a:lnTo>
                    <a:pt x="114253" y="4940"/>
                  </a:lnTo>
                  <a:cubicBezTo>
                    <a:pt x="125088" y="-1099"/>
                    <a:pt x="138138" y="-1632"/>
                    <a:pt x="149420" y="3511"/>
                  </a:cubicBezTo>
                  <a:lnTo>
                    <a:pt x="260150" y="67519"/>
                  </a:lnTo>
                  <a:cubicBezTo>
                    <a:pt x="269180" y="72758"/>
                    <a:pt x="268039" y="81902"/>
                    <a:pt x="257584" y="87903"/>
                  </a:cubicBezTo>
                  <a:lnTo>
                    <a:pt x="152272" y="149529"/>
                  </a:lnTo>
                  <a:cubicBezTo>
                    <a:pt x="141256" y="155511"/>
                    <a:pt x="128044" y="155873"/>
                    <a:pt x="116724"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 name="Google Shape;2388;p37"/>
            <p:cNvSpPr/>
            <p:nvPr/>
          </p:nvSpPr>
          <p:spPr>
            <a:xfrm>
              <a:off x="3196776" y="3241078"/>
              <a:ext cx="384874" cy="222382"/>
            </a:xfrm>
            <a:custGeom>
              <a:avLst/>
              <a:gdLst/>
              <a:ahLst/>
              <a:cxnLst/>
              <a:rect l="l" t="t" r="r" b="b"/>
              <a:pathLst>
                <a:path w="384874" h="222382" extrusionOk="0">
                  <a:moveTo>
                    <a:pt x="235252" y="218871"/>
                  </a:moveTo>
                  <a:lnTo>
                    <a:pt x="6284" y="86474"/>
                  </a:lnTo>
                  <a:cubicBezTo>
                    <a:pt x="-3221" y="81235"/>
                    <a:pt x="-1605" y="72091"/>
                    <a:pt x="8850" y="66090"/>
                  </a:cubicBezTo>
                  <a:lnTo>
                    <a:pt x="114447" y="4940"/>
                  </a:lnTo>
                  <a:cubicBezTo>
                    <a:pt x="125311" y="-1099"/>
                    <a:pt x="138389" y="-1632"/>
                    <a:pt x="149709" y="3511"/>
                  </a:cubicBezTo>
                  <a:lnTo>
                    <a:pt x="378582" y="135909"/>
                  </a:lnTo>
                  <a:cubicBezTo>
                    <a:pt x="388087" y="141147"/>
                    <a:pt x="386471" y="150291"/>
                    <a:pt x="376111" y="156292"/>
                  </a:cubicBezTo>
                  <a:lnTo>
                    <a:pt x="270419" y="217443"/>
                  </a:lnTo>
                  <a:cubicBezTo>
                    <a:pt x="259584" y="223482"/>
                    <a:pt x="246534" y="224015"/>
                    <a:pt x="235252" y="218871"/>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 name="Google Shape;2389;p37"/>
            <p:cNvSpPr/>
            <p:nvPr/>
          </p:nvSpPr>
          <p:spPr>
            <a:xfrm>
              <a:off x="3242171" y="3443016"/>
              <a:ext cx="266280" cy="153882"/>
            </a:xfrm>
            <a:custGeom>
              <a:avLst/>
              <a:gdLst/>
              <a:ahLst/>
              <a:cxnLst/>
              <a:rect l="l" t="t" r="r" b="b"/>
              <a:pathLst>
                <a:path w="266280" h="153882" extrusionOk="0">
                  <a:moveTo>
                    <a:pt x="116765" y="150284"/>
                  </a:moveTo>
                  <a:lnTo>
                    <a:pt x="6131" y="86466"/>
                  </a:lnTo>
                  <a:cubicBezTo>
                    <a:pt x="-2899" y="81228"/>
                    <a:pt x="-1853" y="72179"/>
                    <a:pt x="8602" y="66083"/>
                  </a:cubicBezTo>
                  <a:lnTo>
                    <a:pt x="114199" y="5028"/>
                  </a:lnTo>
                  <a:cubicBezTo>
                    <a:pt x="125034" y="-1087"/>
                    <a:pt x="138141" y="-1659"/>
                    <a:pt x="149461" y="3504"/>
                  </a:cubicBezTo>
                  <a:lnTo>
                    <a:pt x="260191" y="67607"/>
                  </a:lnTo>
                  <a:cubicBezTo>
                    <a:pt x="269220" y="72750"/>
                    <a:pt x="268080" y="81894"/>
                    <a:pt x="257625" y="87990"/>
                  </a:cubicBezTo>
                  <a:lnTo>
                    <a:pt x="152028" y="149046"/>
                  </a:lnTo>
                  <a:cubicBezTo>
                    <a:pt x="141135" y="155027"/>
                    <a:pt x="128057" y="155484"/>
                    <a:pt x="116765" y="150284"/>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 name="Google Shape;2390;p37"/>
            <p:cNvSpPr/>
            <p:nvPr/>
          </p:nvSpPr>
          <p:spPr>
            <a:xfrm>
              <a:off x="3398660" y="3533591"/>
              <a:ext cx="266442" cy="153993"/>
            </a:xfrm>
            <a:custGeom>
              <a:avLst/>
              <a:gdLst/>
              <a:ahLst/>
              <a:cxnLst/>
              <a:rect l="l" t="t" r="r" b="b"/>
              <a:pathLst>
                <a:path w="266442" h="153993" extrusionOk="0">
                  <a:moveTo>
                    <a:pt x="116819" y="150482"/>
                  </a:moveTo>
                  <a:lnTo>
                    <a:pt x="6090" y="86474"/>
                  </a:lnTo>
                  <a:cubicBezTo>
                    <a:pt x="-2940" y="81235"/>
                    <a:pt x="-1799" y="72091"/>
                    <a:pt x="8656" y="66091"/>
                  </a:cubicBezTo>
                  <a:lnTo>
                    <a:pt x="114253" y="4940"/>
                  </a:lnTo>
                  <a:cubicBezTo>
                    <a:pt x="125117" y="-1099"/>
                    <a:pt x="138195" y="-1632"/>
                    <a:pt x="149515" y="3511"/>
                  </a:cubicBezTo>
                  <a:lnTo>
                    <a:pt x="260150" y="67519"/>
                  </a:lnTo>
                  <a:cubicBezTo>
                    <a:pt x="269655" y="72758"/>
                    <a:pt x="268039" y="81902"/>
                    <a:pt x="257679" y="87903"/>
                  </a:cubicBezTo>
                  <a:lnTo>
                    <a:pt x="151987" y="149053"/>
                  </a:lnTo>
                  <a:cubicBezTo>
                    <a:pt x="141151" y="155092"/>
                    <a:pt x="128101" y="155626"/>
                    <a:pt x="116819"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 name="Google Shape;2391;p37"/>
            <p:cNvSpPr/>
            <p:nvPr/>
          </p:nvSpPr>
          <p:spPr>
            <a:xfrm>
              <a:off x="3554723" y="3624118"/>
              <a:ext cx="266722" cy="153784"/>
            </a:xfrm>
            <a:custGeom>
              <a:avLst/>
              <a:gdLst/>
              <a:ahLst/>
              <a:cxnLst/>
              <a:rect l="l" t="t" r="r" b="b"/>
              <a:pathLst>
                <a:path w="266722" h="153784" extrusionOk="0">
                  <a:moveTo>
                    <a:pt x="117203" y="150156"/>
                  </a:moveTo>
                  <a:lnTo>
                    <a:pt x="6284" y="86434"/>
                  </a:lnTo>
                  <a:cubicBezTo>
                    <a:pt x="-3221" y="81195"/>
                    <a:pt x="-1605" y="72147"/>
                    <a:pt x="8850" y="66051"/>
                  </a:cubicBezTo>
                  <a:lnTo>
                    <a:pt x="114447" y="4995"/>
                  </a:lnTo>
                  <a:cubicBezTo>
                    <a:pt x="125301" y="-1081"/>
                    <a:pt x="138380" y="-1644"/>
                    <a:pt x="149709" y="3471"/>
                  </a:cubicBezTo>
                  <a:lnTo>
                    <a:pt x="260439" y="67575"/>
                  </a:lnTo>
                  <a:cubicBezTo>
                    <a:pt x="269944" y="72813"/>
                    <a:pt x="268328" y="81862"/>
                    <a:pt x="257873" y="87958"/>
                  </a:cubicBezTo>
                  <a:lnTo>
                    <a:pt x="152276" y="149013"/>
                  </a:lnTo>
                  <a:cubicBezTo>
                    <a:pt x="141431" y="154947"/>
                    <a:pt x="128409" y="155367"/>
                    <a:pt x="117203" y="15015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 name="Google Shape;2392;p37"/>
            <p:cNvSpPr/>
            <p:nvPr/>
          </p:nvSpPr>
          <p:spPr>
            <a:xfrm>
              <a:off x="3711455" y="3714661"/>
              <a:ext cx="266433" cy="153993"/>
            </a:xfrm>
            <a:custGeom>
              <a:avLst/>
              <a:gdLst/>
              <a:ahLst/>
              <a:cxnLst/>
              <a:rect l="l" t="t" r="r" b="b"/>
              <a:pathLst>
                <a:path w="266433" h="153993" extrusionOk="0">
                  <a:moveTo>
                    <a:pt x="116918" y="150482"/>
                  </a:moveTo>
                  <a:lnTo>
                    <a:pt x="6284" y="86474"/>
                  </a:lnTo>
                  <a:cubicBezTo>
                    <a:pt x="-3221" y="81235"/>
                    <a:pt x="-1605" y="72091"/>
                    <a:pt x="8850" y="66090"/>
                  </a:cubicBezTo>
                  <a:lnTo>
                    <a:pt x="114447" y="4940"/>
                  </a:lnTo>
                  <a:cubicBezTo>
                    <a:pt x="125282" y="-1099"/>
                    <a:pt x="138332" y="-1632"/>
                    <a:pt x="149614" y="3511"/>
                  </a:cubicBezTo>
                  <a:lnTo>
                    <a:pt x="260344" y="67519"/>
                  </a:lnTo>
                  <a:cubicBezTo>
                    <a:pt x="269373" y="72758"/>
                    <a:pt x="268233" y="81902"/>
                    <a:pt x="257778" y="87903"/>
                  </a:cubicBezTo>
                  <a:lnTo>
                    <a:pt x="152181" y="149053"/>
                  </a:lnTo>
                  <a:cubicBezTo>
                    <a:pt x="141317" y="155092"/>
                    <a:pt x="128238" y="155625"/>
                    <a:pt x="116918"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 name="Google Shape;2393;p37"/>
            <p:cNvSpPr/>
            <p:nvPr/>
          </p:nvSpPr>
          <p:spPr>
            <a:xfrm>
              <a:off x="3868572" y="3805244"/>
              <a:ext cx="266280" cy="154106"/>
            </a:xfrm>
            <a:custGeom>
              <a:avLst/>
              <a:gdLst/>
              <a:ahLst/>
              <a:cxnLst/>
              <a:rect l="l" t="t" r="r" b="b"/>
              <a:pathLst>
                <a:path w="266280" h="154106" extrusionOk="0">
                  <a:moveTo>
                    <a:pt x="116344" y="150482"/>
                  </a:moveTo>
                  <a:lnTo>
                    <a:pt x="6090" y="86474"/>
                  </a:lnTo>
                  <a:cubicBezTo>
                    <a:pt x="-2940" y="81235"/>
                    <a:pt x="-1799" y="72091"/>
                    <a:pt x="8656" y="66091"/>
                  </a:cubicBezTo>
                  <a:lnTo>
                    <a:pt x="114253" y="4940"/>
                  </a:lnTo>
                  <a:cubicBezTo>
                    <a:pt x="125117" y="-1099"/>
                    <a:pt x="138195" y="-1632"/>
                    <a:pt x="149515" y="3511"/>
                  </a:cubicBezTo>
                  <a:lnTo>
                    <a:pt x="260150" y="67519"/>
                  </a:lnTo>
                  <a:cubicBezTo>
                    <a:pt x="269179" y="72758"/>
                    <a:pt x="268134" y="81902"/>
                    <a:pt x="257679" y="87903"/>
                  </a:cubicBezTo>
                  <a:lnTo>
                    <a:pt x="152082" y="148958"/>
                  </a:lnTo>
                  <a:cubicBezTo>
                    <a:pt x="141123" y="155235"/>
                    <a:pt x="127797" y="155807"/>
                    <a:pt x="116344"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 name="Google Shape;2394;p37"/>
            <p:cNvSpPr/>
            <p:nvPr/>
          </p:nvSpPr>
          <p:spPr>
            <a:xfrm>
              <a:off x="4024630" y="3895731"/>
              <a:ext cx="266248" cy="153993"/>
            </a:xfrm>
            <a:custGeom>
              <a:avLst/>
              <a:gdLst/>
              <a:ahLst/>
              <a:cxnLst/>
              <a:rect l="l" t="t" r="r" b="b"/>
              <a:pathLst>
                <a:path w="266248" h="153993" extrusionOk="0">
                  <a:moveTo>
                    <a:pt x="116733" y="150482"/>
                  </a:moveTo>
                  <a:lnTo>
                    <a:pt x="6098" y="86474"/>
                  </a:lnTo>
                  <a:cubicBezTo>
                    <a:pt x="-2931" y="81235"/>
                    <a:pt x="-1790" y="72091"/>
                    <a:pt x="8570" y="66091"/>
                  </a:cubicBezTo>
                  <a:lnTo>
                    <a:pt x="114262" y="4940"/>
                  </a:lnTo>
                  <a:cubicBezTo>
                    <a:pt x="125097" y="-1099"/>
                    <a:pt x="138147" y="-1632"/>
                    <a:pt x="149429" y="3511"/>
                  </a:cubicBezTo>
                  <a:lnTo>
                    <a:pt x="260159" y="67519"/>
                  </a:lnTo>
                  <a:cubicBezTo>
                    <a:pt x="269188" y="72758"/>
                    <a:pt x="268048" y="81902"/>
                    <a:pt x="257593" y="87903"/>
                  </a:cubicBezTo>
                  <a:lnTo>
                    <a:pt x="151996" y="149053"/>
                  </a:lnTo>
                  <a:cubicBezTo>
                    <a:pt x="141132" y="155092"/>
                    <a:pt x="128053" y="155626"/>
                    <a:pt x="116733"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 name="Google Shape;2395;p37"/>
            <p:cNvSpPr/>
            <p:nvPr/>
          </p:nvSpPr>
          <p:spPr>
            <a:xfrm>
              <a:off x="4181086" y="3986314"/>
              <a:ext cx="266248" cy="153993"/>
            </a:xfrm>
            <a:custGeom>
              <a:avLst/>
              <a:gdLst/>
              <a:ahLst/>
              <a:cxnLst/>
              <a:rect l="l" t="t" r="r" b="b"/>
              <a:pathLst>
                <a:path w="266248" h="153993" extrusionOk="0">
                  <a:moveTo>
                    <a:pt x="116819" y="150482"/>
                  </a:moveTo>
                  <a:lnTo>
                    <a:pt x="6090" y="86474"/>
                  </a:lnTo>
                  <a:cubicBezTo>
                    <a:pt x="-2940" y="81235"/>
                    <a:pt x="-1799" y="72091"/>
                    <a:pt x="8656" y="66091"/>
                  </a:cubicBezTo>
                  <a:lnTo>
                    <a:pt x="114253" y="4940"/>
                  </a:lnTo>
                  <a:cubicBezTo>
                    <a:pt x="125117" y="-1099"/>
                    <a:pt x="138195" y="-1632"/>
                    <a:pt x="149515" y="3511"/>
                  </a:cubicBezTo>
                  <a:lnTo>
                    <a:pt x="260150" y="67519"/>
                  </a:lnTo>
                  <a:cubicBezTo>
                    <a:pt x="269179" y="72758"/>
                    <a:pt x="268039" y="81902"/>
                    <a:pt x="257679" y="87903"/>
                  </a:cubicBezTo>
                  <a:lnTo>
                    <a:pt x="152082" y="149053"/>
                  </a:lnTo>
                  <a:cubicBezTo>
                    <a:pt x="141218" y="155092"/>
                    <a:pt x="128139" y="155626"/>
                    <a:pt x="116819"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 name="Google Shape;2396;p37"/>
            <p:cNvSpPr/>
            <p:nvPr/>
          </p:nvSpPr>
          <p:spPr>
            <a:xfrm>
              <a:off x="4337714" y="4076809"/>
              <a:ext cx="266248" cy="154040"/>
            </a:xfrm>
            <a:custGeom>
              <a:avLst/>
              <a:gdLst/>
              <a:ahLst/>
              <a:cxnLst/>
              <a:rect l="l" t="t" r="r" b="b"/>
              <a:pathLst>
                <a:path w="266248" h="154040" extrusionOk="0">
                  <a:moveTo>
                    <a:pt x="116733" y="150570"/>
                  </a:moveTo>
                  <a:lnTo>
                    <a:pt x="6098" y="86466"/>
                  </a:lnTo>
                  <a:cubicBezTo>
                    <a:pt x="-2931" y="81228"/>
                    <a:pt x="-1790" y="72179"/>
                    <a:pt x="8570" y="66083"/>
                  </a:cubicBezTo>
                  <a:lnTo>
                    <a:pt x="114262" y="5028"/>
                  </a:lnTo>
                  <a:cubicBezTo>
                    <a:pt x="125069" y="-1087"/>
                    <a:pt x="138138" y="-1659"/>
                    <a:pt x="149429" y="3504"/>
                  </a:cubicBezTo>
                  <a:lnTo>
                    <a:pt x="260159" y="67607"/>
                  </a:lnTo>
                  <a:cubicBezTo>
                    <a:pt x="269188" y="72750"/>
                    <a:pt x="268048" y="81894"/>
                    <a:pt x="257593" y="87990"/>
                  </a:cubicBezTo>
                  <a:lnTo>
                    <a:pt x="151995" y="149046"/>
                  </a:lnTo>
                  <a:cubicBezTo>
                    <a:pt x="141141" y="155122"/>
                    <a:pt x="128063" y="155684"/>
                    <a:pt x="116733" y="150570"/>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 name="Google Shape;2397;p37"/>
            <p:cNvSpPr/>
            <p:nvPr/>
          </p:nvSpPr>
          <p:spPr>
            <a:xfrm>
              <a:off x="4494075" y="4167384"/>
              <a:ext cx="266248" cy="153993"/>
            </a:xfrm>
            <a:custGeom>
              <a:avLst/>
              <a:gdLst/>
              <a:ahLst/>
              <a:cxnLst/>
              <a:rect l="l" t="t" r="r" b="b"/>
              <a:pathLst>
                <a:path w="266248" h="153993" extrusionOk="0">
                  <a:moveTo>
                    <a:pt x="116819" y="150482"/>
                  </a:moveTo>
                  <a:lnTo>
                    <a:pt x="6090" y="86474"/>
                  </a:lnTo>
                  <a:cubicBezTo>
                    <a:pt x="-2940" y="81235"/>
                    <a:pt x="-1799" y="72091"/>
                    <a:pt x="8656" y="66090"/>
                  </a:cubicBezTo>
                  <a:lnTo>
                    <a:pt x="114253" y="4940"/>
                  </a:lnTo>
                  <a:cubicBezTo>
                    <a:pt x="125117" y="-1099"/>
                    <a:pt x="138196" y="-1632"/>
                    <a:pt x="149515" y="3511"/>
                  </a:cubicBezTo>
                  <a:lnTo>
                    <a:pt x="260150" y="67519"/>
                  </a:lnTo>
                  <a:cubicBezTo>
                    <a:pt x="269179" y="72758"/>
                    <a:pt x="268039" y="81902"/>
                    <a:pt x="257679" y="87903"/>
                  </a:cubicBezTo>
                  <a:lnTo>
                    <a:pt x="151987" y="149053"/>
                  </a:lnTo>
                  <a:cubicBezTo>
                    <a:pt x="141151" y="155092"/>
                    <a:pt x="128101" y="155625"/>
                    <a:pt x="116819"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 name="Google Shape;2398;p37"/>
            <p:cNvSpPr/>
            <p:nvPr/>
          </p:nvSpPr>
          <p:spPr>
            <a:xfrm>
              <a:off x="4650609" y="4257915"/>
              <a:ext cx="266153" cy="154012"/>
            </a:xfrm>
            <a:custGeom>
              <a:avLst/>
              <a:gdLst/>
              <a:ahLst/>
              <a:cxnLst/>
              <a:rect l="l" t="t" r="r" b="b"/>
              <a:pathLst>
                <a:path w="266153" h="154012" extrusionOk="0">
                  <a:moveTo>
                    <a:pt x="116733" y="150534"/>
                  </a:moveTo>
                  <a:lnTo>
                    <a:pt x="6098" y="86431"/>
                  </a:lnTo>
                  <a:cubicBezTo>
                    <a:pt x="-2931" y="81287"/>
                    <a:pt x="-1790" y="72144"/>
                    <a:pt x="8570" y="66047"/>
                  </a:cubicBezTo>
                  <a:lnTo>
                    <a:pt x="114262" y="4992"/>
                  </a:lnTo>
                  <a:cubicBezTo>
                    <a:pt x="125078" y="-1075"/>
                    <a:pt x="138128" y="-1647"/>
                    <a:pt x="149429" y="3468"/>
                  </a:cubicBezTo>
                  <a:lnTo>
                    <a:pt x="260064" y="67571"/>
                  </a:lnTo>
                  <a:cubicBezTo>
                    <a:pt x="269093" y="72810"/>
                    <a:pt x="267953" y="81859"/>
                    <a:pt x="257498" y="87955"/>
                  </a:cubicBezTo>
                  <a:lnTo>
                    <a:pt x="151900" y="149010"/>
                  </a:lnTo>
                  <a:cubicBezTo>
                    <a:pt x="141084" y="155097"/>
                    <a:pt x="128034" y="155659"/>
                    <a:pt x="116733" y="150534"/>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 name="Google Shape;2399;p37"/>
            <p:cNvSpPr/>
            <p:nvPr/>
          </p:nvSpPr>
          <p:spPr>
            <a:xfrm>
              <a:off x="4807065" y="4348454"/>
              <a:ext cx="266248" cy="153993"/>
            </a:xfrm>
            <a:custGeom>
              <a:avLst/>
              <a:gdLst/>
              <a:ahLst/>
              <a:cxnLst/>
              <a:rect l="l" t="t" r="r" b="b"/>
              <a:pathLst>
                <a:path w="266248" h="153993" extrusionOk="0">
                  <a:moveTo>
                    <a:pt x="116819" y="150482"/>
                  </a:moveTo>
                  <a:lnTo>
                    <a:pt x="6089" y="86474"/>
                  </a:lnTo>
                  <a:cubicBezTo>
                    <a:pt x="-2940" y="81235"/>
                    <a:pt x="-1799" y="72091"/>
                    <a:pt x="8656" y="66091"/>
                  </a:cubicBezTo>
                  <a:lnTo>
                    <a:pt x="114253" y="4940"/>
                  </a:lnTo>
                  <a:cubicBezTo>
                    <a:pt x="125117" y="-1099"/>
                    <a:pt x="138195" y="-1632"/>
                    <a:pt x="149515" y="3511"/>
                  </a:cubicBezTo>
                  <a:lnTo>
                    <a:pt x="260150" y="67519"/>
                  </a:lnTo>
                  <a:cubicBezTo>
                    <a:pt x="269180" y="72758"/>
                    <a:pt x="268039" y="81902"/>
                    <a:pt x="257679" y="87903"/>
                  </a:cubicBezTo>
                  <a:lnTo>
                    <a:pt x="151987" y="149053"/>
                  </a:lnTo>
                  <a:cubicBezTo>
                    <a:pt x="141151" y="155092"/>
                    <a:pt x="128101" y="155626"/>
                    <a:pt x="116819"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 name="Google Shape;2400;p37"/>
            <p:cNvSpPr/>
            <p:nvPr/>
          </p:nvSpPr>
          <p:spPr>
            <a:xfrm>
              <a:off x="4963756" y="4439037"/>
              <a:ext cx="459701" cy="266038"/>
            </a:xfrm>
            <a:custGeom>
              <a:avLst/>
              <a:gdLst/>
              <a:ahLst/>
              <a:cxnLst/>
              <a:rect l="l" t="t" r="r" b="b"/>
              <a:pathLst>
                <a:path w="459701" h="266038" extrusionOk="0">
                  <a:moveTo>
                    <a:pt x="310281" y="262591"/>
                  </a:moveTo>
                  <a:lnTo>
                    <a:pt x="6131" y="86474"/>
                  </a:lnTo>
                  <a:cubicBezTo>
                    <a:pt x="-2899" y="81235"/>
                    <a:pt x="-1853" y="72091"/>
                    <a:pt x="8602" y="66091"/>
                  </a:cubicBezTo>
                  <a:lnTo>
                    <a:pt x="114199" y="4940"/>
                  </a:lnTo>
                  <a:cubicBezTo>
                    <a:pt x="125063" y="-1099"/>
                    <a:pt x="138141" y="-1632"/>
                    <a:pt x="149461" y="3511"/>
                  </a:cubicBezTo>
                  <a:lnTo>
                    <a:pt x="453611" y="179629"/>
                  </a:lnTo>
                  <a:cubicBezTo>
                    <a:pt x="462641" y="184772"/>
                    <a:pt x="461500" y="193916"/>
                    <a:pt x="451045" y="200012"/>
                  </a:cubicBezTo>
                  <a:lnTo>
                    <a:pt x="345448" y="261067"/>
                  </a:lnTo>
                  <a:cubicBezTo>
                    <a:pt x="334622" y="267106"/>
                    <a:pt x="321582" y="267678"/>
                    <a:pt x="310281" y="262591"/>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 name="Google Shape;2401;p37"/>
            <p:cNvSpPr/>
            <p:nvPr/>
          </p:nvSpPr>
          <p:spPr>
            <a:xfrm>
              <a:off x="3045263" y="3329192"/>
              <a:ext cx="306655" cy="177371"/>
            </a:xfrm>
            <a:custGeom>
              <a:avLst/>
              <a:gdLst/>
              <a:ahLst/>
              <a:cxnLst/>
              <a:rect l="l" t="t" r="r" b="b"/>
              <a:pathLst>
                <a:path w="306655" h="177371" extrusionOk="0">
                  <a:moveTo>
                    <a:pt x="157227" y="173811"/>
                  </a:moveTo>
                  <a:lnTo>
                    <a:pt x="6292" y="86466"/>
                  </a:lnTo>
                  <a:cubicBezTo>
                    <a:pt x="-3212" y="81228"/>
                    <a:pt x="-1597" y="72084"/>
                    <a:pt x="8763" y="66083"/>
                  </a:cubicBezTo>
                  <a:lnTo>
                    <a:pt x="114456" y="5028"/>
                  </a:lnTo>
                  <a:cubicBezTo>
                    <a:pt x="125262" y="-1088"/>
                    <a:pt x="138331" y="-1659"/>
                    <a:pt x="149623" y="3504"/>
                  </a:cubicBezTo>
                  <a:lnTo>
                    <a:pt x="300557" y="90848"/>
                  </a:lnTo>
                  <a:cubicBezTo>
                    <a:pt x="309587" y="96087"/>
                    <a:pt x="308446" y="105231"/>
                    <a:pt x="298086" y="111232"/>
                  </a:cubicBezTo>
                  <a:lnTo>
                    <a:pt x="192584" y="172382"/>
                  </a:lnTo>
                  <a:cubicBezTo>
                    <a:pt x="181701" y="178487"/>
                    <a:pt x="168566" y="179021"/>
                    <a:pt x="157227" y="173811"/>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 name="Google Shape;2402;p37"/>
            <p:cNvSpPr/>
            <p:nvPr/>
          </p:nvSpPr>
          <p:spPr>
            <a:xfrm>
              <a:off x="3658039" y="3005282"/>
              <a:ext cx="2325529" cy="1345328"/>
            </a:xfrm>
            <a:custGeom>
              <a:avLst/>
              <a:gdLst/>
              <a:ahLst/>
              <a:cxnLst/>
              <a:rect l="l" t="t" r="r" b="b"/>
              <a:pathLst>
                <a:path w="2325529" h="1345328" extrusionOk="0">
                  <a:moveTo>
                    <a:pt x="2228861" y="1341731"/>
                  </a:moveTo>
                  <a:lnTo>
                    <a:pt x="6284" y="55856"/>
                  </a:lnTo>
                  <a:cubicBezTo>
                    <a:pt x="-3221" y="50712"/>
                    <a:pt x="-1605" y="41568"/>
                    <a:pt x="8850" y="35472"/>
                  </a:cubicBezTo>
                  <a:lnTo>
                    <a:pt x="61696" y="4992"/>
                  </a:lnTo>
                  <a:cubicBezTo>
                    <a:pt x="72512" y="-1075"/>
                    <a:pt x="85562" y="-1647"/>
                    <a:pt x="96863" y="3468"/>
                  </a:cubicBezTo>
                  <a:lnTo>
                    <a:pt x="2319440" y="1289343"/>
                  </a:lnTo>
                  <a:cubicBezTo>
                    <a:pt x="2328470" y="1294582"/>
                    <a:pt x="2327329" y="1303631"/>
                    <a:pt x="2316874" y="1309727"/>
                  </a:cubicBezTo>
                  <a:lnTo>
                    <a:pt x="2264123" y="1340492"/>
                  </a:lnTo>
                  <a:cubicBezTo>
                    <a:pt x="2253231" y="1346474"/>
                    <a:pt x="2240152" y="1346931"/>
                    <a:pt x="2228861" y="1341731"/>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 name="Google Shape;2403;p37"/>
            <p:cNvSpPr/>
            <p:nvPr/>
          </p:nvSpPr>
          <p:spPr>
            <a:xfrm>
              <a:off x="2758377" y="3858961"/>
              <a:ext cx="1752611" cy="1013632"/>
            </a:xfrm>
            <a:custGeom>
              <a:avLst/>
              <a:gdLst/>
              <a:ahLst/>
              <a:cxnLst/>
              <a:rect l="l" t="t" r="r" b="b"/>
              <a:pathLst>
                <a:path w="1752611" h="1013632" extrusionOk="0">
                  <a:moveTo>
                    <a:pt x="1751672" y="634261"/>
                  </a:moveTo>
                  <a:cubicBezTo>
                    <a:pt x="1748498" y="641186"/>
                    <a:pt x="1743071" y="646834"/>
                    <a:pt x="1736275" y="650263"/>
                  </a:cubicBezTo>
                  <a:lnTo>
                    <a:pt x="1124743" y="1004117"/>
                  </a:lnTo>
                  <a:cubicBezTo>
                    <a:pt x="1103871" y="1015747"/>
                    <a:pt x="1078721" y="1016775"/>
                    <a:pt x="1056974" y="1006879"/>
                  </a:cubicBezTo>
                  <a:lnTo>
                    <a:pt x="11458" y="402136"/>
                  </a:lnTo>
                  <a:cubicBezTo>
                    <a:pt x="6990" y="399812"/>
                    <a:pt x="3390" y="396107"/>
                    <a:pt x="1193" y="391564"/>
                  </a:cubicBezTo>
                  <a:cubicBezTo>
                    <a:pt x="-2609" y="382039"/>
                    <a:pt x="2714" y="371466"/>
                    <a:pt x="16591" y="363465"/>
                  </a:cubicBezTo>
                  <a:lnTo>
                    <a:pt x="628218" y="9516"/>
                  </a:lnTo>
                  <a:cubicBezTo>
                    <a:pt x="649090" y="-2114"/>
                    <a:pt x="674240" y="-3143"/>
                    <a:pt x="695986" y="6754"/>
                  </a:cubicBezTo>
                  <a:lnTo>
                    <a:pt x="1741502" y="611496"/>
                  </a:lnTo>
                  <a:cubicBezTo>
                    <a:pt x="1750266" y="615306"/>
                    <a:pt x="1754676" y="625174"/>
                    <a:pt x="1751672" y="634261"/>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 name="Google Shape;2404;p37"/>
            <p:cNvSpPr/>
            <p:nvPr/>
          </p:nvSpPr>
          <p:spPr>
            <a:xfrm>
              <a:off x="2759571" y="3871207"/>
              <a:ext cx="1750478" cy="1001386"/>
            </a:xfrm>
            <a:custGeom>
              <a:avLst/>
              <a:gdLst/>
              <a:ahLst/>
              <a:cxnLst/>
              <a:rect l="l" t="t" r="r" b="b"/>
              <a:pathLst>
                <a:path w="1750478" h="1001386" extrusionOk="0">
                  <a:moveTo>
                    <a:pt x="1750479" y="622015"/>
                  </a:moveTo>
                  <a:cubicBezTo>
                    <a:pt x="1747304" y="628939"/>
                    <a:pt x="1741877" y="634588"/>
                    <a:pt x="1735081" y="638017"/>
                  </a:cubicBezTo>
                  <a:lnTo>
                    <a:pt x="1123550" y="991870"/>
                  </a:lnTo>
                  <a:cubicBezTo>
                    <a:pt x="1102677" y="1003501"/>
                    <a:pt x="1077528" y="1004529"/>
                    <a:pt x="1055781" y="994633"/>
                  </a:cubicBezTo>
                  <a:lnTo>
                    <a:pt x="10265" y="389890"/>
                  </a:lnTo>
                  <a:cubicBezTo>
                    <a:pt x="5797" y="387566"/>
                    <a:pt x="2197" y="383861"/>
                    <a:pt x="0" y="379318"/>
                  </a:cubicBezTo>
                  <a:cubicBezTo>
                    <a:pt x="3240" y="372460"/>
                    <a:pt x="8654" y="366869"/>
                    <a:pt x="15398" y="363411"/>
                  </a:cubicBezTo>
                  <a:lnTo>
                    <a:pt x="627024" y="9557"/>
                  </a:lnTo>
                  <a:cubicBezTo>
                    <a:pt x="647887" y="-2092"/>
                    <a:pt x="673027" y="-3149"/>
                    <a:pt x="694793" y="6700"/>
                  </a:cubicBezTo>
                  <a:lnTo>
                    <a:pt x="1740309" y="611537"/>
                  </a:lnTo>
                  <a:cubicBezTo>
                    <a:pt x="1744748" y="613823"/>
                    <a:pt x="1748321" y="617509"/>
                    <a:pt x="1750479" y="622015"/>
                  </a:cubicBezTo>
                  <a:close/>
                </a:path>
              </a:pathLst>
            </a:custGeom>
            <a:solidFill>
              <a:srgbClr val="C3C6D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 name="Google Shape;2405;p37"/>
            <p:cNvSpPr/>
            <p:nvPr/>
          </p:nvSpPr>
          <p:spPr>
            <a:xfrm>
              <a:off x="3817633" y="2891711"/>
              <a:ext cx="2255273" cy="1359741"/>
            </a:xfrm>
            <a:custGeom>
              <a:avLst/>
              <a:gdLst/>
              <a:ahLst/>
              <a:cxnLst/>
              <a:rect l="l" t="t" r="r" b="b"/>
              <a:pathLst>
                <a:path w="2255273" h="1359741" extrusionOk="0">
                  <a:moveTo>
                    <a:pt x="2238450" y="1357766"/>
                  </a:moveTo>
                  <a:lnTo>
                    <a:pt x="15873" y="71891"/>
                  </a:lnTo>
                  <a:cubicBezTo>
                    <a:pt x="5950" y="64538"/>
                    <a:pt x="67" y="52927"/>
                    <a:pt x="0" y="40554"/>
                  </a:cubicBezTo>
                  <a:lnTo>
                    <a:pt x="0" y="14360"/>
                  </a:lnTo>
                  <a:cubicBezTo>
                    <a:pt x="0" y="2263"/>
                    <a:pt x="7319" y="-3261"/>
                    <a:pt x="16348" y="1978"/>
                  </a:cubicBezTo>
                  <a:lnTo>
                    <a:pt x="2238925" y="1287852"/>
                  </a:lnTo>
                  <a:cubicBezTo>
                    <a:pt x="2249028" y="1295063"/>
                    <a:pt x="2255092" y="1306664"/>
                    <a:pt x="2255273" y="1319094"/>
                  </a:cubicBezTo>
                  <a:lnTo>
                    <a:pt x="2255273" y="1345288"/>
                  </a:lnTo>
                  <a:cubicBezTo>
                    <a:pt x="2254798" y="1357480"/>
                    <a:pt x="2247479" y="1363005"/>
                    <a:pt x="2238450" y="135776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 name="Google Shape;2406;p37"/>
            <p:cNvSpPr/>
            <p:nvPr/>
          </p:nvSpPr>
          <p:spPr>
            <a:xfrm>
              <a:off x="3899944" y="2334804"/>
              <a:ext cx="319167" cy="507819"/>
            </a:xfrm>
            <a:custGeom>
              <a:avLst/>
              <a:gdLst/>
              <a:ahLst/>
              <a:cxnLst/>
              <a:rect l="l" t="t" r="r" b="b"/>
              <a:pathLst>
                <a:path w="319167" h="507819" extrusionOk="0">
                  <a:moveTo>
                    <a:pt x="269363" y="501829"/>
                  </a:moveTo>
                  <a:lnTo>
                    <a:pt x="49804" y="375052"/>
                  </a:lnTo>
                  <a:cubicBezTo>
                    <a:pt x="22336" y="359145"/>
                    <a:pt x="0" y="316378"/>
                    <a:pt x="0" y="279802"/>
                  </a:cubicBezTo>
                  <a:lnTo>
                    <a:pt x="0" y="43867"/>
                  </a:lnTo>
                  <a:cubicBezTo>
                    <a:pt x="0" y="7101"/>
                    <a:pt x="22336" y="-9758"/>
                    <a:pt x="49804" y="5767"/>
                  </a:cubicBezTo>
                  <a:lnTo>
                    <a:pt x="269363" y="132926"/>
                  </a:lnTo>
                  <a:cubicBezTo>
                    <a:pt x="296926" y="148833"/>
                    <a:pt x="319168" y="191600"/>
                    <a:pt x="319168" y="228176"/>
                  </a:cubicBezTo>
                  <a:lnTo>
                    <a:pt x="319168" y="464110"/>
                  </a:lnTo>
                  <a:cubicBezTo>
                    <a:pt x="318787" y="500877"/>
                    <a:pt x="296546" y="517736"/>
                    <a:pt x="269363" y="501829"/>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 name="Google Shape;2407;p37"/>
            <p:cNvSpPr/>
            <p:nvPr/>
          </p:nvSpPr>
          <p:spPr>
            <a:xfrm>
              <a:off x="3899468" y="1737396"/>
              <a:ext cx="318787" cy="562544"/>
            </a:xfrm>
            <a:custGeom>
              <a:avLst/>
              <a:gdLst/>
              <a:ahLst/>
              <a:cxnLst/>
              <a:rect l="l" t="t" r="r" b="b"/>
              <a:pathLst>
                <a:path w="318787" h="562544" extrusionOk="0">
                  <a:moveTo>
                    <a:pt x="268983" y="558884"/>
                  </a:moveTo>
                  <a:lnTo>
                    <a:pt x="49805" y="432106"/>
                  </a:lnTo>
                  <a:cubicBezTo>
                    <a:pt x="22336" y="416200"/>
                    <a:pt x="0" y="351144"/>
                    <a:pt x="0" y="319330"/>
                  </a:cubicBezTo>
                  <a:lnTo>
                    <a:pt x="0" y="43867"/>
                  </a:lnTo>
                  <a:cubicBezTo>
                    <a:pt x="0" y="7101"/>
                    <a:pt x="22336" y="-9758"/>
                    <a:pt x="49805" y="5767"/>
                  </a:cubicBezTo>
                  <a:lnTo>
                    <a:pt x="268983" y="132545"/>
                  </a:lnTo>
                  <a:cubicBezTo>
                    <a:pt x="296546" y="148452"/>
                    <a:pt x="318787" y="191219"/>
                    <a:pt x="318787" y="227795"/>
                  </a:cubicBezTo>
                  <a:lnTo>
                    <a:pt x="318787" y="503258"/>
                  </a:lnTo>
                  <a:cubicBezTo>
                    <a:pt x="318787" y="535643"/>
                    <a:pt x="296546" y="574791"/>
                    <a:pt x="268983" y="55888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 name="Google Shape;2408;p37"/>
            <p:cNvSpPr/>
            <p:nvPr/>
          </p:nvSpPr>
          <p:spPr>
            <a:xfrm>
              <a:off x="3979213" y="1913870"/>
              <a:ext cx="161864" cy="209418"/>
            </a:xfrm>
            <a:custGeom>
              <a:avLst/>
              <a:gdLst/>
              <a:ahLst/>
              <a:cxnLst/>
              <a:rect l="l" t="t" r="r" b="b"/>
              <a:pathLst>
                <a:path w="161864" h="209418" extrusionOk="0">
                  <a:moveTo>
                    <a:pt x="80885" y="198388"/>
                  </a:moveTo>
                  <a:cubicBezTo>
                    <a:pt x="36308" y="172575"/>
                    <a:pt x="0" y="109519"/>
                    <a:pt x="0" y="57894"/>
                  </a:cubicBezTo>
                  <a:cubicBezTo>
                    <a:pt x="0" y="6268"/>
                    <a:pt x="36308" y="-14782"/>
                    <a:pt x="80885" y="11031"/>
                  </a:cubicBezTo>
                  <a:cubicBezTo>
                    <a:pt x="125462" y="36844"/>
                    <a:pt x="161865" y="99899"/>
                    <a:pt x="161865" y="151525"/>
                  </a:cubicBezTo>
                  <a:cubicBezTo>
                    <a:pt x="161865" y="203150"/>
                    <a:pt x="125557" y="224200"/>
                    <a:pt x="80885" y="198388"/>
                  </a:cubicBezTo>
                  <a:close/>
                  <a:moveTo>
                    <a:pt x="80885" y="35034"/>
                  </a:moveTo>
                  <a:cubicBezTo>
                    <a:pt x="47714" y="15984"/>
                    <a:pt x="20720" y="31510"/>
                    <a:pt x="20720" y="69895"/>
                  </a:cubicBezTo>
                  <a:cubicBezTo>
                    <a:pt x="22916" y="112443"/>
                    <a:pt x="45280" y="151382"/>
                    <a:pt x="80885" y="174670"/>
                  </a:cubicBezTo>
                  <a:cubicBezTo>
                    <a:pt x="114151" y="193720"/>
                    <a:pt x="141145" y="178290"/>
                    <a:pt x="141145" y="139904"/>
                  </a:cubicBezTo>
                  <a:cubicBezTo>
                    <a:pt x="138949" y="97299"/>
                    <a:pt x="116556" y="58322"/>
                    <a:pt x="80885" y="3503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 name="Google Shape;2409;p37"/>
            <p:cNvSpPr/>
            <p:nvPr/>
          </p:nvSpPr>
          <p:spPr>
            <a:xfrm>
              <a:off x="4045651" y="1966906"/>
              <a:ext cx="50374" cy="107156"/>
            </a:xfrm>
            <a:custGeom>
              <a:avLst/>
              <a:gdLst/>
              <a:ahLst/>
              <a:cxnLst/>
              <a:rect l="l" t="t" r="r" b="b"/>
              <a:pathLst>
                <a:path w="50374" h="107156" extrusionOk="0">
                  <a:moveTo>
                    <a:pt x="36688" y="107156"/>
                  </a:moveTo>
                  <a:lnTo>
                    <a:pt x="0" y="48673"/>
                  </a:lnTo>
                  <a:lnTo>
                    <a:pt x="0" y="0"/>
                  </a:lnTo>
                  <a:lnTo>
                    <a:pt x="20720" y="12001"/>
                  </a:lnTo>
                  <a:lnTo>
                    <a:pt x="20720" y="49816"/>
                  </a:lnTo>
                  <a:lnTo>
                    <a:pt x="50375" y="96964"/>
                  </a:lnTo>
                  <a:lnTo>
                    <a:pt x="36688" y="107156"/>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 name="Google Shape;2410;p37"/>
            <p:cNvSpPr/>
            <p:nvPr/>
          </p:nvSpPr>
          <p:spPr>
            <a:xfrm>
              <a:off x="3899183" y="1178204"/>
              <a:ext cx="318787" cy="538687"/>
            </a:xfrm>
            <a:custGeom>
              <a:avLst/>
              <a:gdLst/>
              <a:ahLst/>
              <a:cxnLst/>
              <a:rect l="l" t="t" r="r" b="b"/>
              <a:pathLst>
                <a:path w="318787" h="538687" extrusionOk="0">
                  <a:moveTo>
                    <a:pt x="268983" y="535432"/>
                  </a:moveTo>
                  <a:lnTo>
                    <a:pt x="49805" y="408655"/>
                  </a:lnTo>
                  <a:cubicBezTo>
                    <a:pt x="22336" y="392653"/>
                    <a:pt x="0" y="321025"/>
                    <a:pt x="0" y="289116"/>
                  </a:cubicBezTo>
                  <a:lnTo>
                    <a:pt x="0" y="35560"/>
                  </a:lnTo>
                  <a:cubicBezTo>
                    <a:pt x="0" y="3747"/>
                    <a:pt x="22336" y="-9207"/>
                    <a:pt x="49805" y="6985"/>
                  </a:cubicBezTo>
                  <a:lnTo>
                    <a:pt x="268983" y="133858"/>
                  </a:lnTo>
                  <a:cubicBezTo>
                    <a:pt x="298400" y="153033"/>
                    <a:pt x="316905" y="185135"/>
                    <a:pt x="318787" y="220250"/>
                  </a:cubicBezTo>
                  <a:lnTo>
                    <a:pt x="318787" y="473901"/>
                  </a:lnTo>
                  <a:cubicBezTo>
                    <a:pt x="318787" y="505429"/>
                    <a:pt x="296546" y="551339"/>
                    <a:pt x="268983" y="53543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 name="Google Shape;2411;p37"/>
            <p:cNvSpPr/>
            <p:nvPr/>
          </p:nvSpPr>
          <p:spPr>
            <a:xfrm>
              <a:off x="3979213" y="1338206"/>
              <a:ext cx="159393" cy="203465"/>
            </a:xfrm>
            <a:custGeom>
              <a:avLst/>
              <a:gdLst/>
              <a:ahLst/>
              <a:cxnLst/>
              <a:rect l="l" t="t" r="r" b="b"/>
              <a:pathLst>
                <a:path w="159393" h="203465" extrusionOk="0">
                  <a:moveTo>
                    <a:pt x="79364" y="71487"/>
                  </a:moveTo>
                  <a:cubicBezTo>
                    <a:pt x="66153" y="63867"/>
                    <a:pt x="55507" y="70059"/>
                    <a:pt x="55507" y="85394"/>
                  </a:cubicBezTo>
                  <a:cubicBezTo>
                    <a:pt x="56401" y="102231"/>
                    <a:pt x="65259" y="117629"/>
                    <a:pt x="79364" y="126828"/>
                  </a:cubicBezTo>
                  <a:cubicBezTo>
                    <a:pt x="92576" y="134448"/>
                    <a:pt x="103316" y="128256"/>
                    <a:pt x="103316" y="113016"/>
                  </a:cubicBezTo>
                  <a:cubicBezTo>
                    <a:pt x="102356" y="96150"/>
                    <a:pt x="93469" y="80738"/>
                    <a:pt x="79364" y="71487"/>
                  </a:cubicBezTo>
                  <a:close/>
                  <a:moveTo>
                    <a:pt x="143141" y="81012"/>
                  </a:moveTo>
                  <a:lnTo>
                    <a:pt x="124131" y="69963"/>
                  </a:lnTo>
                  <a:cubicBezTo>
                    <a:pt x="121052" y="67857"/>
                    <a:pt x="118828" y="64715"/>
                    <a:pt x="117858" y="61105"/>
                  </a:cubicBezTo>
                  <a:lnTo>
                    <a:pt x="112916" y="41007"/>
                  </a:lnTo>
                  <a:cubicBezTo>
                    <a:pt x="111880" y="37405"/>
                    <a:pt x="109627" y="34274"/>
                    <a:pt x="106548" y="32149"/>
                  </a:cubicBezTo>
                  <a:lnTo>
                    <a:pt x="52371" y="812"/>
                  </a:lnTo>
                  <a:cubicBezTo>
                    <a:pt x="49709" y="-712"/>
                    <a:pt x="46953" y="-45"/>
                    <a:pt x="46098" y="2431"/>
                  </a:cubicBezTo>
                  <a:lnTo>
                    <a:pt x="41155" y="16719"/>
                  </a:lnTo>
                  <a:cubicBezTo>
                    <a:pt x="40271" y="18799"/>
                    <a:pt x="37867" y="19765"/>
                    <a:pt x="35795" y="18876"/>
                  </a:cubicBezTo>
                  <a:cubicBezTo>
                    <a:pt x="35462" y="18737"/>
                    <a:pt x="35158" y="18556"/>
                    <a:pt x="34882" y="18338"/>
                  </a:cubicBezTo>
                  <a:lnTo>
                    <a:pt x="15873" y="7289"/>
                  </a:lnTo>
                  <a:cubicBezTo>
                    <a:pt x="7129" y="2145"/>
                    <a:pt x="0" y="6336"/>
                    <a:pt x="0" y="16814"/>
                  </a:cubicBezTo>
                  <a:lnTo>
                    <a:pt x="0" y="99872"/>
                  </a:lnTo>
                  <a:cubicBezTo>
                    <a:pt x="608" y="111084"/>
                    <a:pt x="6501" y="121337"/>
                    <a:pt x="15873" y="127494"/>
                  </a:cubicBezTo>
                  <a:lnTo>
                    <a:pt x="143426" y="201313"/>
                  </a:lnTo>
                  <a:cubicBezTo>
                    <a:pt x="152170" y="206361"/>
                    <a:pt x="159394" y="202266"/>
                    <a:pt x="159394" y="191788"/>
                  </a:cubicBezTo>
                  <a:lnTo>
                    <a:pt x="159394" y="108444"/>
                  </a:lnTo>
                  <a:cubicBezTo>
                    <a:pt x="158700" y="97136"/>
                    <a:pt x="152655" y="86841"/>
                    <a:pt x="143141" y="80727"/>
                  </a:cubicBezTo>
                  <a:close/>
                  <a:moveTo>
                    <a:pt x="79364" y="145592"/>
                  </a:moveTo>
                  <a:cubicBezTo>
                    <a:pt x="55878" y="130194"/>
                    <a:pt x="41089" y="104524"/>
                    <a:pt x="39540" y="76440"/>
                  </a:cubicBezTo>
                  <a:cubicBezTo>
                    <a:pt x="39540" y="50913"/>
                    <a:pt x="57408" y="40626"/>
                    <a:pt x="79364" y="53390"/>
                  </a:cubicBezTo>
                  <a:cubicBezTo>
                    <a:pt x="102907" y="68733"/>
                    <a:pt x="117716" y="94435"/>
                    <a:pt x="119189" y="122541"/>
                  </a:cubicBezTo>
                  <a:cubicBezTo>
                    <a:pt x="119189" y="147687"/>
                    <a:pt x="101415" y="158070"/>
                    <a:pt x="79364" y="145306"/>
                  </a:cubicBezTo>
                  <a:close/>
                  <a:moveTo>
                    <a:pt x="137533" y="109111"/>
                  </a:moveTo>
                  <a:cubicBezTo>
                    <a:pt x="134292" y="106996"/>
                    <a:pt x="132239" y="103459"/>
                    <a:pt x="132020" y="99586"/>
                  </a:cubicBezTo>
                  <a:cubicBezTo>
                    <a:pt x="132020" y="95967"/>
                    <a:pt x="134491" y="94538"/>
                    <a:pt x="137533" y="96348"/>
                  </a:cubicBezTo>
                  <a:cubicBezTo>
                    <a:pt x="140812" y="98441"/>
                    <a:pt x="142903" y="101982"/>
                    <a:pt x="143141" y="105873"/>
                  </a:cubicBezTo>
                  <a:cubicBezTo>
                    <a:pt x="143141" y="109206"/>
                    <a:pt x="140669" y="110635"/>
                    <a:pt x="137533" y="10882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 name="Google Shape;2412;p37"/>
            <p:cNvSpPr/>
            <p:nvPr/>
          </p:nvSpPr>
          <p:spPr>
            <a:xfrm>
              <a:off x="3993280" y="2480040"/>
              <a:ext cx="134491" cy="224767"/>
            </a:xfrm>
            <a:custGeom>
              <a:avLst/>
              <a:gdLst/>
              <a:ahLst/>
              <a:cxnLst/>
              <a:rect l="l" t="t" r="r" b="b"/>
              <a:pathLst>
                <a:path w="134491" h="224767" extrusionOk="0">
                  <a:moveTo>
                    <a:pt x="134491" y="125994"/>
                  </a:moveTo>
                  <a:cubicBezTo>
                    <a:pt x="134491" y="168951"/>
                    <a:pt x="67293" y="224768"/>
                    <a:pt x="67293" y="224768"/>
                  </a:cubicBezTo>
                  <a:cubicBezTo>
                    <a:pt x="67293" y="224768"/>
                    <a:pt x="0" y="91418"/>
                    <a:pt x="0" y="48174"/>
                  </a:cubicBezTo>
                  <a:cubicBezTo>
                    <a:pt x="0" y="4931"/>
                    <a:pt x="30130" y="-12214"/>
                    <a:pt x="67293" y="9217"/>
                  </a:cubicBezTo>
                  <a:cubicBezTo>
                    <a:pt x="106975" y="35192"/>
                    <a:pt x="131935" y="78559"/>
                    <a:pt x="134491" y="12599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 name="Google Shape;2413;p37"/>
            <p:cNvSpPr/>
            <p:nvPr/>
          </p:nvSpPr>
          <p:spPr>
            <a:xfrm rot="-1801764">
              <a:off x="4024636" y="2501896"/>
              <a:ext cx="71791" cy="124475"/>
            </a:xfrm>
            <a:custGeom>
              <a:avLst/>
              <a:gdLst/>
              <a:ahLst/>
              <a:cxnLst/>
              <a:rect l="l" t="t" r="r" b="b"/>
              <a:pathLst>
                <a:path w="71855" h="124586" extrusionOk="0">
                  <a:moveTo>
                    <a:pt x="71855" y="62293"/>
                  </a:moveTo>
                  <a:cubicBezTo>
                    <a:pt x="71855" y="96697"/>
                    <a:pt x="55770" y="124587"/>
                    <a:pt x="35928" y="124587"/>
                  </a:cubicBezTo>
                  <a:cubicBezTo>
                    <a:pt x="16085" y="124587"/>
                    <a:pt x="0" y="96697"/>
                    <a:pt x="0" y="62293"/>
                  </a:cubicBezTo>
                  <a:cubicBezTo>
                    <a:pt x="0" y="27890"/>
                    <a:pt x="16085" y="0"/>
                    <a:pt x="35928" y="0"/>
                  </a:cubicBezTo>
                  <a:cubicBezTo>
                    <a:pt x="55770" y="0"/>
                    <a:pt x="71855" y="27890"/>
                    <a:pt x="71855" y="62293"/>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 name="Google Shape;2414;p37"/>
            <p:cNvSpPr/>
            <p:nvPr/>
          </p:nvSpPr>
          <p:spPr>
            <a:xfrm>
              <a:off x="4492846" y="2048739"/>
              <a:ext cx="559351" cy="469824"/>
            </a:xfrm>
            <a:custGeom>
              <a:avLst/>
              <a:gdLst/>
              <a:ahLst/>
              <a:cxnLst/>
              <a:rect l="l" t="t" r="r" b="b"/>
              <a:pathLst>
                <a:path w="559351" h="469824" extrusionOk="0">
                  <a:moveTo>
                    <a:pt x="514299" y="464425"/>
                  </a:moveTo>
                  <a:lnTo>
                    <a:pt x="45147" y="192963"/>
                  </a:lnTo>
                  <a:cubicBezTo>
                    <a:pt x="20245" y="178580"/>
                    <a:pt x="0" y="139908"/>
                    <a:pt x="0" y="106571"/>
                  </a:cubicBezTo>
                  <a:lnTo>
                    <a:pt x="0" y="39610"/>
                  </a:lnTo>
                  <a:cubicBezTo>
                    <a:pt x="0" y="6273"/>
                    <a:pt x="20245" y="-8968"/>
                    <a:pt x="45147" y="5415"/>
                  </a:cubicBezTo>
                  <a:lnTo>
                    <a:pt x="514299" y="276878"/>
                  </a:lnTo>
                  <a:cubicBezTo>
                    <a:pt x="539201" y="291261"/>
                    <a:pt x="559351" y="329932"/>
                    <a:pt x="559351" y="363270"/>
                  </a:cubicBezTo>
                  <a:lnTo>
                    <a:pt x="559351" y="430135"/>
                  </a:lnTo>
                  <a:cubicBezTo>
                    <a:pt x="559351" y="463473"/>
                    <a:pt x="539201" y="478808"/>
                    <a:pt x="514299" y="46442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 name="Google Shape;2415;p37"/>
            <p:cNvSpPr/>
            <p:nvPr/>
          </p:nvSpPr>
          <p:spPr>
            <a:xfrm>
              <a:off x="4353888" y="2645824"/>
              <a:ext cx="1638988" cy="1231605"/>
            </a:xfrm>
            <a:custGeom>
              <a:avLst/>
              <a:gdLst/>
              <a:ahLst/>
              <a:cxnLst/>
              <a:rect l="l" t="t" r="r" b="b"/>
              <a:pathLst>
                <a:path w="1638988" h="1231605" extrusionOk="0">
                  <a:moveTo>
                    <a:pt x="1638989" y="734496"/>
                  </a:moveTo>
                  <a:cubicBezTo>
                    <a:pt x="1638989" y="734496"/>
                    <a:pt x="1138757" y="844986"/>
                    <a:pt x="734332" y="394835"/>
                  </a:cubicBezTo>
                  <a:cubicBezTo>
                    <a:pt x="329908" y="-55317"/>
                    <a:pt x="0" y="2405"/>
                    <a:pt x="0" y="2405"/>
                  </a:cubicBezTo>
                  <a:lnTo>
                    <a:pt x="0" y="283392"/>
                  </a:lnTo>
                  <a:lnTo>
                    <a:pt x="1638989" y="1231606"/>
                  </a:lnTo>
                  <a:close/>
                </a:path>
              </a:pathLst>
            </a:custGeom>
            <a:solidFill>
              <a:srgbClr val="E4E7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 name="Google Shape;2416;p37"/>
            <p:cNvSpPr/>
            <p:nvPr/>
          </p:nvSpPr>
          <p:spPr>
            <a:xfrm>
              <a:off x="4353888" y="2645824"/>
              <a:ext cx="1638988" cy="746475"/>
            </a:xfrm>
            <a:custGeom>
              <a:avLst/>
              <a:gdLst/>
              <a:ahLst/>
              <a:cxnLst/>
              <a:rect l="l" t="t" r="r" b="b"/>
              <a:pathLst>
                <a:path w="1638988" h="746475" extrusionOk="0">
                  <a:moveTo>
                    <a:pt x="1638989" y="734496"/>
                  </a:moveTo>
                  <a:cubicBezTo>
                    <a:pt x="1638989" y="734496"/>
                    <a:pt x="1138757" y="844986"/>
                    <a:pt x="734332" y="394835"/>
                  </a:cubicBezTo>
                  <a:cubicBezTo>
                    <a:pt x="329908" y="-55317"/>
                    <a:pt x="0" y="2405"/>
                    <a:pt x="0" y="2405"/>
                  </a:cubicBezTo>
                </a:path>
              </a:pathLst>
            </a:custGeom>
            <a:noFill/>
            <a:ln w="10075" cap="flat" cmpd="sng">
              <a:solidFill>
                <a:srgbClr val="CCCEDD"/>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 name="Google Shape;2417;p37"/>
            <p:cNvSpPr/>
            <p:nvPr/>
          </p:nvSpPr>
          <p:spPr>
            <a:xfrm>
              <a:off x="4257005" y="773645"/>
              <a:ext cx="165344" cy="325643"/>
            </a:xfrm>
            <a:custGeom>
              <a:avLst/>
              <a:gdLst/>
              <a:ahLst/>
              <a:cxnLst/>
              <a:rect l="l" t="t" r="r" b="b"/>
              <a:pathLst>
                <a:path w="165344" h="325643" extrusionOk="0">
                  <a:moveTo>
                    <a:pt x="94696" y="251714"/>
                  </a:moveTo>
                  <a:cubicBezTo>
                    <a:pt x="80068" y="277923"/>
                    <a:pt x="62295" y="302235"/>
                    <a:pt x="41755" y="324104"/>
                  </a:cubicBezTo>
                  <a:cubicBezTo>
                    <a:pt x="36052" y="330772"/>
                    <a:pt x="-7955" y="313912"/>
                    <a:pt x="1265" y="309150"/>
                  </a:cubicBezTo>
                  <a:cubicBezTo>
                    <a:pt x="10485" y="304387"/>
                    <a:pt x="39284" y="264192"/>
                    <a:pt x="53731" y="237331"/>
                  </a:cubicBezTo>
                  <a:cubicBezTo>
                    <a:pt x="65821" y="205263"/>
                    <a:pt x="76095" y="172541"/>
                    <a:pt x="84526" y="139319"/>
                  </a:cubicBezTo>
                  <a:cubicBezTo>
                    <a:pt x="93556" y="106458"/>
                    <a:pt x="101349" y="58261"/>
                    <a:pt x="108003" y="35592"/>
                  </a:cubicBezTo>
                  <a:cubicBezTo>
                    <a:pt x="111481" y="18487"/>
                    <a:pt x="124655" y="5022"/>
                    <a:pt x="141649" y="1207"/>
                  </a:cubicBezTo>
                  <a:cubicBezTo>
                    <a:pt x="157522" y="-2508"/>
                    <a:pt x="167787" y="1873"/>
                    <a:pt x="164841" y="21114"/>
                  </a:cubicBezTo>
                  <a:cubicBezTo>
                    <a:pt x="159423" y="54642"/>
                    <a:pt x="133475" y="185515"/>
                    <a:pt x="94696" y="25171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 name="Google Shape;2418;p37"/>
            <p:cNvSpPr/>
            <p:nvPr/>
          </p:nvSpPr>
          <p:spPr>
            <a:xfrm>
              <a:off x="4272441" y="1538278"/>
              <a:ext cx="113451" cy="88273"/>
            </a:xfrm>
            <a:custGeom>
              <a:avLst/>
              <a:gdLst/>
              <a:ahLst/>
              <a:cxnLst/>
              <a:rect l="l" t="t" r="r" b="b"/>
              <a:pathLst>
                <a:path w="113451" h="88273" extrusionOk="0">
                  <a:moveTo>
                    <a:pt x="104448" y="2"/>
                  </a:moveTo>
                  <a:cubicBezTo>
                    <a:pt x="90856" y="11146"/>
                    <a:pt x="70706" y="955"/>
                    <a:pt x="69660" y="2002"/>
                  </a:cubicBezTo>
                  <a:cubicBezTo>
                    <a:pt x="53645" y="16871"/>
                    <a:pt x="36860" y="30892"/>
                    <a:pt x="19381" y="44008"/>
                  </a:cubicBezTo>
                  <a:cubicBezTo>
                    <a:pt x="10827" y="50675"/>
                    <a:pt x="-2385" y="59629"/>
                    <a:pt x="371" y="72583"/>
                  </a:cubicBezTo>
                  <a:cubicBezTo>
                    <a:pt x="4648" y="95538"/>
                    <a:pt x="41432" y="88490"/>
                    <a:pt x="55308" y="81441"/>
                  </a:cubicBezTo>
                  <a:cubicBezTo>
                    <a:pt x="69185" y="74392"/>
                    <a:pt x="80591" y="62391"/>
                    <a:pt x="93327" y="54581"/>
                  </a:cubicBezTo>
                  <a:cubicBezTo>
                    <a:pt x="102832" y="48675"/>
                    <a:pt x="112337" y="45722"/>
                    <a:pt x="113382" y="33816"/>
                  </a:cubicBezTo>
                  <a:cubicBezTo>
                    <a:pt x="114238" y="26672"/>
                    <a:pt x="106919" y="-283"/>
                    <a:pt x="104448"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 name="Google Shape;2419;p37"/>
            <p:cNvSpPr/>
            <p:nvPr/>
          </p:nvSpPr>
          <p:spPr>
            <a:xfrm>
              <a:off x="4272622" y="1567332"/>
              <a:ext cx="113035" cy="59179"/>
            </a:xfrm>
            <a:custGeom>
              <a:avLst/>
              <a:gdLst/>
              <a:ahLst/>
              <a:cxnLst/>
              <a:rect l="l" t="t" r="r" b="b"/>
              <a:pathLst>
                <a:path w="113035" h="59179" extrusionOk="0">
                  <a:moveTo>
                    <a:pt x="113011" y="0"/>
                  </a:moveTo>
                  <a:cubicBezTo>
                    <a:pt x="111205" y="11335"/>
                    <a:pt x="102080" y="14478"/>
                    <a:pt x="92766" y="20288"/>
                  </a:cubicBezTo>
                  <a:cubicBezTo>
                    <a:pt x="79459" y="28575"/>
                    <a:pt x="67674" y="40576"/>
                    <a:pt x="53797" y="47625"/>
                  </a:cubicBezTo>
                  <a:cubicBezTo>
                    <a:pt x="39920" y="54673"/>
                    <a:pt x="9030" y="60579"/>
                    <a:pt x="0" y="44101"/>
                  </a:cubicBezTo>
                  <a:cubicBezTo>
                    <a:pt x="4847" y="66294"/>
                    <a:pt x="41060" y="59341"/>
                    <a:pt x="54747" y="52388"/>
                  </a:cubicBezTo>
                  <a:cubicBezTo>
                    <a:pt x="68434" y="45434"/>
                    <a:pt x="80029" y="33338"/>
                    <a:pt x="92766" y="25527"/>
                  </a:cubicBezTo>
                  <a:cubicBezTo>
                    <a:pt x="102271" y="19621"/>
                    <a:pt x="111775" y="16669"/>
                    <a:pt x="112821" y="4763"/>
                  </a:cubicBezTo>
                  <a:cubicBezTo>
                    <a:pt x="113011" y="3181"/>
                    <a:pt x="113077" y="1591"/>
                    <a:pt x="113011"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 name="Google Shape;2420;p37"/>
            <p:cNvSpPr/>
            <p:nvPr/>
          </p:nvSpPr>
          <p:spPr>
            <a:xfrm>
              <a:off x="4135669" y="1458312"/>
              <a:ext cx="113522" cy="85076"/>
            </a:xfrm>
            <a:custGeom>
              <a:avLst/>
              <a:gdLst/>
              <a:ahLst/>
              <a:cxnLst/>
              <a:rect l="l" t="t" r="r" b="b"/>
              <a:pathLst>
                <a:path w="113522" h="85076" extrusionOk="0">
                  <a:moveTo>
                    <a:pt x="102832" y="54"/>
                  </a:moveTo>
                  <a:cubicBezTo>
                    <a:pt x="89240" y="11198"/>
                    <a:pt x="65383" y="-898"/>
                    <a:pt x="64338" y="54"/>
                  </a:cubicBezTo>
                  <a:cubicBezTo>
                    <a:pt x="50176" y="14503"/>
                    <a:pt x="35168" y="28084"/>
                    <a:pt x="19381" y="40726"/>
                  </a:cubicBezTo>
                  <a:cubicBezTo>
                    <a:pt x="10827" y="47489"/>
                    <a:pt x="-2385" y="56442"/>
                    <a:pt x="371" y="69301"/>
                  </a:cubicBezTo>
                  <a:cubicBezTo>
                    <a:pt x="4648" y="92351"/>
                    <a:pt x="41432" y="85303"/>
                    <a:pt x="55403" y="78254"/>
                  </a:cubicBezTo>
                  <a:cubicBezTo>
                    <a:pt x="69375" y="71206"/>
                    <a:pt x="80591" y="59204"/>
                    <a:pt x="93422" y="51299"/>
                  </a:cubicBezTo>
                  <a:cubicBezTo>
                    <a:pt x="102927" y="45488"/>
                    <a:pt x="112432" y="42440"/>
                    <a:pt x="113477" y="30629"/>
                  </a:cubicBezTo>
                  <a:cubicBezTo>
                    <a:pt x="114238" y="23486"/>
                    <a:pt x="105303" y="-232"/>
                    <a:pt x="102832" y="54"/>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 name="Google Shape;2421;p37"/>
            <p:cNvSpPr/>
            <p:nvPr/>
          </p:nvSpPr>
          <p:spPr>
            <a:xfrm>
              <a:off x="4135660" y="1485798"/>
              <a:ext cx="113035" cy="59179"/>
            </a:xfrm>
            <a:custGeom>
              <a:avLst/>
              <a:gdLst/>
              <a:ahLst/>
              <a:cxnLst/>
              <a:rect l="l" t="t" r="r" b="b"/>
              <a:pathLst>
                <a:path w="113035" h="59179" extrusionOk="0">
                  <a:moveTo>
                    <a:pt x="113011" y="0"/>
                  </a:moveTo>
                  <a:cubicBezTo>
                    <a:pt x="111205" y="11335"/>
                    <a:pt x="102080" y="14478"/>
                    <a:pt x="92766" y="20288"/>
                  </a:cubicBezTo>
                  <a:cubicBezTo>
                    <a:pt x="79459" y="28575"/>
                    <a:pt x="67673" y="40577"/>
                    <a:pt x="53796" y="47625"/>
                  </a:cubicBezTo>
                  <a:cubicBezTo>
                    <a:pt x="39920" y="54674"/>
                    <a:pt x="8934" y="60579"/>
                    <a:pt x="0" y="44101"/>
                  </a:cubicBezTo>
                  <a:cubicBezTo>
                    <a:pt x="4847" y="66294"/>
                    <a:pt x="40965" y="59341"/>
                    <a:pt x="54747" y="52388"/>
                  </a:cubicBezTo>
                  <a:cubicBezTo>
                    <a:pt x="68529" y="45434"/>
                    <a:pt x="79934" y="33338"/>
                    <a:pt x="92766" y="25432"/>
                  </a:cubicBezTo>
                  <a:cubicBezTo>
                    <a:pt x="102270" y="19622"/>
                    <a:pt x="111775" y="16669"/>
                    <a:pt x="112821" y="4763"/>
                  </a:cubicBezTo>
                  <a:cubicBezTo>
                    <a:pt x="113011" y="3183"/>
                    <a:pt x="113077" y="1590"/>
                    <a:pt x="113011"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 name="Google Shape;2422;p37"/>
            <p:cNvSpPr/>
            <p:nvPr/>
          </p:nvSpPr>
          <p:spPr>
            <a:xfrm>
              <a:off x="4163850" y="1066881"/>
              <a:ext cx="398264" cy="482949"/>
            </a:xfrm>
            <a:custGeom>
              <a:avLst/>
              <a:gdLst/>
              <a:ahLst/>
              <a:cxnLst/>
              <a:rect l="l" t="t" r="r" b="b"/>
              <a:pathLst>
                <a:path w="398264" h="482949" extrusionOk="0">
                  <a:moveTo>
                    <a:pt x="395149" y="33155"/>
                  </a:moveTo>
                  <a:cubicBezTo>
                    <a:pt x="410261" y="127833"/>
                    <a:pt x="368346" y="163171"/>
                    <a:pt x="313789" y="183269"/>
                  </a:cubicBezTo>
                  <a:cubicBezTo>
                    <a:pt x="274630" y="197747"/>
                    <a:pt x="218742" y="220035"/>
                    <a:pt x="218742" y="220035"/>
                  </a:cubicBezTo>
                  <a:cubicBezTo>
                    <a:pt x="218742" y="220035"/>
                    <a:pt x="219502" y="240800"/>
                    <a:pt x="219882" y="287377"/>
                  </a:cubicBezTo>
                  <a:cubicBezTo>
                    <a:pt x="219882" y="328430"/>
                    <a:pt x="214940" y="477877"/>
                    <a:pt x="214940" y="477877"/>
                  </a:cubicBezTo>
                  <a:cubicBezTo>
                    <a:pt x="201814" y="484641"/>
                    <a:pt x="186245" y="484641"/>
                    <a:pt x="173119" y="477877"/>
                  </a:cubicBezTo>
                  <a:cubicBezTo>
                    <a:pt x="173119" y="477877"/>
                    <a:pt x="151164" y="363101"/>
                    <a:pt x="146506" y="311285"/>
                  </a:cubicBezTo>
                  <a:cubicBezTo>
                    <a:pt x="140138" y="241085"/>
                    <a:pt x="129398" y="195080"/>
                    <a:pt x="133010" y="179935"/>
                  </a:cubicBezTo>
                  <a:cubicBezTo>
                    <a:pt x="136146" y="166600"/>
                    <a:pt x="212754" y="128881"/>
                    <a:pt x="237086" y="108688"/>
                  </a:cubicBezTo>
                  <a:lnTo>
                    <a:pt x="76552" y="162599"/>
                  </a:lnTo>
                  <a:cubicBezTo>
                    <a:pt x="79745" y="180037"/>
                    <a:pt x="81304" y="197735"/>
                    <a:pt x="81209" y="215463"/>
                  </a:cubicBezTo>
                  <a:cubicBezTo>
                    <a:pt x="79783" y="271184"/>
                    <a:pt x="76647" y="391866"/>
                    <a:pt x="76647" y="391866"/>
                  </a:cubicBezTo>
                  <a:cubicBezTo>
                    <a:pt x="76647" y="391866"/>
                    <a:pt x="54691" y="407773"/>
                    <a:pt x="35872" y="391866"/>
                  </a:cubicBezTo>
                  <a:cubicBezTo>
                    <a:pt x="35872" y="391866"/>
                    <a:pt x="-4523" y="153074"/>
                    <a:pt x="419" y="121451"/>
                  </a:cubicBezTo>
                  <a:cubicBezTo>
                    <a:pt x="5077" y="91448"/>
                    <a:pt x="146506" y="30107"/>
                    <a:pt x="171504" y="8961"/>
                  </a:cubicBezTo>
                  <a:cubicBezTo>
                    <a:pt x="180286" y="1807"/>
                    <a:pt x="191692" y="-1275"/>
                    <a:pt x="202869" y="48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 name="Google Shape;2423;p37"/>
            <p:cNvSpPr/>
            <p:nvPr/>
          </p:nvSpPr>
          <p:spPr>
            <a:xfrm>
              <a:off x="4403391" y="743705"/>
              <a:ext cx="125692" cy="122150"/>
            </a:xfrm>
            <a:custGeom>
              <a:avLst/>
              <a:gdLst/>
              <a:ahLst/>
              <a:cxnLst/>
              <a:rect l="l" t="t" r="r" b="b"/>
              <a:pathLst>
                <a:path w="125692" h="122150" extrusionOk="0">
                  <a:moveTo>
                    <a:pt x="100101" y="0"/>
                  </a:moveTo>
                  <a:cubicBezTo>
                    <a:pt x="100101" y="0"/>
                    <a:pt x="97725" y="45053"/>
                    <a:pt x="98770" y="49054"/>
                  </a:cubicBezTo>
                  <a:cubicBezTo>
                    <a:pt x="99816" y="53054"/>
                    <a:pt x="119395" y="66294"/>
                    <a:pt x="125098" y="71057"/>
                  </a:cubicBezTo>
                  <a:cubicBezTo>
                    <a:pt x="130801" y="75819"/>
                    <a:pt x="94018" y="112205"/>
                    <a:pt x="76149" y="120396"/>
                  </a:cubicBezTo>
                  <a:cubicBezTo>
                    <a:pt x="58280" y="128588"/>
                    <a:pt x="1442" y="106966"/>
                    <a:pt x="112" y="78962"/>
                  </a:cubicBezTo>
                  <a:cubicBezTo>
                    <a:pt x="-1219" y="50959"/>
                    <a:pt x="9616" y="27622"/>
                    <a:pt x="18550" y="26384"/>
                  </a:cubicBezTo>
                  <a:cubicBezTo>
                    <a:pt x="27485" y="25146"/>
                    <a:pt x="100101" y="0"/>
                    <a:pt x="100101"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 name="Google Shape;2424;p37"/>
            <p:cNvSpPr/>
            <p:nvPr/>
          </p:nvSpPr>
          <p:spPr>
            <a:xfrm>
              <a:off x="4358991" y="760843"/>
              <a:ext cx="203859" cy="398340"/>
            </a:xfrm>
            <a:custGeom>
              <a:avLst/>
              <a:gdLst/>
              <a:ahLst/>
              <a:cxnLst/>
              <a:rect l="l" t="t" r="r" b="b"/>
              <a:pathLst>
                <a:path w="203859" h="398340" extrusionOk="0">
                  <a:moveTo>
                    <a:pt x="149443" y="39726"/>
                  </a:moveTo>
                  <a:cubicBezTo>
                    <a:pt x="149443" y="39726"/>
                    <a:pt x="116842" y="88494"/>
                    <a:pt x="71315" y="93066"/>
                  </a:cubicBezTo>
                  <a:cubicBezTo>
                    <a:pt x="56963" y="78874"/>
                    <a:pt x="55632" y="28392"/>
                    <a:pt x="75497" y="12294"/>
                  </a:cubicBezTo>
                  <a:cubicBezTo>
                    <a:pt x="75497" y="12294"/>
                    <a:pt x="57248" y="-2565"/>
                    <a:pt x="44702" y="388"/>
                  </a:cubicBezTo>
                  <a:cubicBezTo>
                    <a:pt x="31110" y="8435"/>
                    <a:pt x="20959" y="21220"/>
                    <a:pt x="16187" y="36297"/>
                  </a:cubicBezTo>
                  <a:cubicBezTo>
                    <a:pt x="4525" y="69955"/>
                    <a:pt x="-912" y="105459"/>
                    <a:pt x="125" y="141073"/>
                  </a:cubicBezTo>
                  <a:cubicBezTo>
                    <a:pt x="885" y="188697"/>
                    <a:pt x="125" y="309760"/>
                    <a:pt x="125" y="309760"/>
                  </a:cubicBezTo>
                  <a:cubicBezTo>
                    <a:pt x="5533" y="338651"/>
                    <a:pt x="22993" y="363848"/>
                    <a:pt x="48123" y="379007"/>
                  </a:cubicBezTo>
                  <a:cubicBezTo>
                    <a:pt x="81028" y="397713"/>
                    <a:pt x="119827" y="403098"/>
                    <a:pt x="156572" y="394057"/>
                  </a:cubicBezTo>
                  <a:cubicBezTo>
                    <a:pt x="179668" y="388627"/>
                    <a:pt x="188222" y="375769"/>
                    <a:pt x="196206" y="358909"/>
                  </a:cubicBezTo>
                  <a:cubicBezTo>
                    <a:pt x="194115" y="325476"/>
                    <a:pt x="180904" y="256420"/>
                    <a:pt x="186702" y="214224"/>
                  </a:cubicBezTo>
                  <a:cubicBezTo>
                    <a:pt x="192499" y="172029"/>
                    <a:pt x="201149" y="140596"/>
                    <a:pt x="203430" y="106592"/>
                  </a:cubicBezTo>
                  <a:cubicBezTo>
                    <a:pt x="205711" y="72588"/>
                    <a:pt x="198963" y="73159"/>
                    <a:pt x="181854" y="60967"/>
                  </a:cubicBezTo>
                  <a:cubicBezTo>
                    <a:pt x="171580" y="53111"/>
                    <a:pt x="160744" y="46012"/>
                    <a:pt x="149443" y="39726"/>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 name="Google Shape;2425;p37"/>
            <p:cNvSpPr/>
            <p:nvPr/>
          </p:nvSpPr>
          <p:spPr>
            <a:xfrm>
              <a:off x="4398650" y="616917"/>
              <a:ext cx="135166" cy="164844"/>
            </a:xfrm>
            <a:custGeom>
              <a:avLst/>
              <a:gdLst/>
              <a:ahLst/>
              <a:cxnLst/>
              <a:rect l="l" t="t" r="r" b="b"/>
              <a:pathLst>
                <a:path w="135166" h="164844" extrusionOk="0">
                  <a:moveTo>
                    <a:pt x="2951" y="59542"/>
                  </a:moveTo>
                  <a:lnTo>
                    <a:pt x="2951" y="59542"/>
                  </a:lnTo>
                  <a:cubicBezTo>
                    <a:pt x="8369" y="24585"/>
                    <a:pt x="33556" y="-1894"/>
                    <a:pt x="69484" y="106"/>
                  </a:cubicBezTo>
                  <a:cubicBezTo>
                    <a:pt x="107645" y="2052"/>
                    <a:pt x="137015" y="34634"/>
                    <a:pt x="135076" y="72881"/>
                  </a:cubicBezTo>
                  <a:cubicBezTo>
                    <a:pt x="133974" y="94625"/>
                    <a:pt x="122739" y="114587"/>
                    <a:pt x="104747" y="126789"/>
                  </a:cubicBezTo>
                  <a:cubicBezTo>
                    <a:pt x="103473" y="132100"/>
                    <a:pt x="101591" y="137245"/>
                    <a:pt x="99139" y="142124"/>
                  </a:cubicBezTo>
                  <a:cubicBezTo>
                    <a:pt x="86498" y="156983"/>
                    <a:pt x="48003" y="166508"/>
                    <a:pt x="36788" y="164603"/>
                  </a:cubicBezTo>
                  <a:cubicBezTo>
                    <a:pt x="23358" y="163381"/>
                    <a:pt x="12047" y="154047"/>
                    <a:pt x="8274" y="141076"/>
                  </a:cubicBezTo>
                  <a:cubicBezTo>
                    <a:pt x="-3702" y="113644"/>
                    <a:pt x="5" y="76878"/>
                    <a:pt x="2951" y="59542"/>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 name="Google Shape;2426;p37"/>
            <p:cNvSpPr/>
            <p:nvPr/>
          </p:nvSpPr>
          <p:spPr>
            <a:xfrm>
              <a:off x="4403852" y="602477"/>
              <a:ext cx="142520" cy="141227"/>
            </a:xfrm>
            <a:custGeom>
              <a:avLst/>
              <a:gdLst/>
              <a:ahLst/>
              <a:cxnLst/>
              <a:rect l="l" t="t" r="r" b="b"/>
              <a:pathLst>
                <a:path w="142520" h="141227" extrusionOk="0">
                  <a:moveTo>
                    <a:pt x="99640" y="141228"/>
                  </a:moveTo>
                  <a:lnTo>
                    <a:pt x="99640" y="141228"/>
                  </a:lnTo>
                  <a:lnTo>
                    <a:pt x="96313" y="110653"/>
                  </a:lnTo>
                  <a:cubicBezTo>
                    <a:pt x="96313" y="110653"/>
                    <a:pt x="121215" y="46073"/>
                    <a:pt x="62381" y="58456"/>
                  </a:cubicBezTo>
                  <a:cubicBezTo>
                    <a:pt x="23602" y="66647"/>
                    <a:pt x="13812" y="70267"/>
                    <a:pt x="2027" y="44168"/>
                  </a:cubicBezTo>
                  <a:cubicBezTo>
                    <a:pt x="-9759" y="18070"/>
                    <a:pt x="31586" y="-5457"/>
                    <a:pt x="81296" y="1115"/>
                  </a:cubicBezTo>
                  <a:cubicBezTo>
                    <a:pt x="116615" y="4775"/>
                    <a:pt x="143238" y="34972"/>
                    <a:pt x="142506" y="70552"/>
                  </a:cubicBezTo>
                  <a:cubicBezTo>
                    <a:pt x="141270" y="89793"/>
                    <a:pt x="136138" y="128655"/>
                    <a:pt x="99640" y="14122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 name="Google Shape;2427;p37"/>
            <p:cNvSpPr/>
            <p:nvPr/>
          </p:nvSpPr>
          <p:spPr>
            <a:xfrm>
              <a:off x="4338015" y="761231"/>
              <a:ext cx="65677" cy="95630"/>
            </a:xfrm>
            <a:custGeom>
              <a:avLst/>
              <a:gdLst/>
              <a:ahLst/>
              <a:cxnLst/>
              <a:rect l="l" t="t" r="r" b="b"/>
              <a:pathLst>
                <a:path w="65677" h="95630" extrusionOk="0">
                  <a:moveTo>
                    <a:pt x="23762" y="95631"/>
                  </a:moveTo>
                  <a:cubicBezTo>
                    <a:pt x="14780" y="95307"/>
                    <a:pt x="6264" y="91519"/>
                    <a:pt x="0" y="85058"/>
                  </a:cubicBezTo>
                  <a:cubicBezTo>
                    <a:pt x="1331" y="68294"/>
                    <a:pt x="22716" y="4667"/>
                    <a:pt x="65677" y="0"/>
                  </a:cubicBezTo>
                  <a:cubicBezTo>
                    <a:pt x="53987" y="8214"/>
                    <a:pt x="44729" y="19435"/>
                    <a:pt x="38874" y="32480"/>
                  </a:cubicBezTo>
                  <a:cubicBezTo>
                    <a:pt x="32192" y="53100"/>
                    <a:pt x="27136" y="74216"/>
                    <a:pt x="23762" y="95631"/>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 name="Google Shape;2428;p37"/>
            <p:cNvSpPr/>
            <p:nvPr/>
          </p:nvSpPr>
          <p:spPr>
            <a:xfrm>
              <a:off x="5408528" y="1603174"/>
              <a:ext cx="974325" cy="1973896"/>
            </a:xfrm>
            <a:custGeom>
              <a:avLst/>
              <a:gdLst/>
              <a:ahLst/>
              <a:cxnLst/>
              <a:rect l="l" t="t" r="r" b="b"/>
              <a:pathLst>
                <a:path w="974325" h="1973896" extrusionOk="0">
                  <a:moveTo>
                    <a:pt x="884126" y="1962979"/>
                  </a:moveTo>
                  <a:lnTo>
                    <a:pt x="90295" y="1503684"/>
                  </a:lnTo>
                  <a:cubicBezTo>
                    <a:pt x="40395" y="1475109"/>
                    <a:pt x="0" y="1397480"/>
                    <a:pt x="0" y="1330900"/>
                  </a:cubicBezTo>
                  <a:lnTo>
                    <a:pt x="0" y="79220"/>
                  </a:lnTo>
                  <a:cubicBezTo>
                    <a:pt x="0" y="12545"/>
                    <a:pt x="40395" y="-17935"/>
                    <a:pt x="90295" y="10831"/>
                  </a:cubicBezTo>
                  <a:lnTo>
                    <a:pt x="884126" y="470221"/>
                  </a:lnTo>
                  <a:cubicBezTo>
                    <a:pt x="933931" y="498796"/>
                    <a:pt x="974326" y="576425"/>
                    <a:pt x="974326" y="643005"/>
                  </a:cubicBezTo>
                  <a:lnTo>
                    <a:pt x="974326" y="1894876"/>
                  </a:lnTo>
                  <a:cubicBezTo>
                    <a:pt x="974326" y="1961551"/>
                    <a:pt x="933931" y="1991840"/>
                    <a:pt x="884126" y="1962979"/>
                  </a:cubicBezTo>
                  <a:close/>
                </a:path>
              </a:pathLst>
            </a:custGeom>
            <a:solidFill>
              <a:srgbClr val="211B4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4" name="Google Shape;2429;p37"/>
            <p:cNvSpPr/>
            <p:nvPr/>
          </p:nvSpPr>
          <p:spPr>
            <a:xfrm>
              <a:off x="6324400" y="3534911"/>
              <a:ext cx="27183" cy="49530"/>
            </a:xfrm>
            <a:custGeom>
              <a:avLst/>
              <a:gdLst/>
              <a:ahLst/>
              <a:cxnLst/>
              <a:rect l="l" t="t" r="r" b="b"/>
              <a:pathLst>
                <a:path w="27183" h="49530" extrusionOk="0">
                  <a:moveTo>
                    <a:pt x="0" y="49530"/>
                  </a:moveTo>
                  <a:lnTo>
                    <a:pt x="27184" y="36100"/>
                  </a:lnTo>
                  <a:lnTo>
                    <a:pt x="8840" y="0"/>
                  </a:lnTo>
                  <a:lnTo>
                    <a:pt x="0" y="49530"/>
                  </a:lnTo>
                  <a:close/>
                </a:path>
              </a:pathLst>
            </a:custGeom>
            <a:solidFill>
              <a:srgbClr val="211B4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5" name="Google Shape;2430;p37"/>
            <p:cNvSpPr/>
            <p:nvPr/>
          </p:nvSpPr>
          <p:spPr>
            <a:xfrm>
              <a:off x="5423355" y="1605432"/>
              <a:ext cx="45242" cy="39909"/>
            </a:xfrm>
            <a:custGeom>
              <a:avLst/>
              <a:gdLst/>
              <a:ahLst/>
              <a:cxnLst/>
              <a:rect l="l" t="t" r="r" b="b"/>
              <a:pathLst>
                <a:path w="45242" h="39909" extrusionOk="0">
                  <a:moveTo>
                    <a:pt x="0" y="12097"/>
                  </a:moveTo>
                  <a:cubicBezTo>
                    <a:pt x="7993" y="7334"/>
                    <a:pt x="16396" y="3286"/>
                    <a:pt x="25092" y="0"/>
                  </a:cubicBezTo>
                  <a:lnTo>
                    <a:pt x="45242" y="39910"/>
                  </a:lnTo>
                  <a:close/>
                </a:path>
              </a:pathLst>
            </a:custGeom>
            <a:solidFill>
              <a:srgbClr val="211B4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6" name="Google Shape;2431;p37"/>
            <p:cNvSpPr/>
            <p:nvPr/>
          </p:nvSpPr>
          <p:spPr>
            <a:xfrm>
              <a:off x="5387713" y="1613611"/>
              <a:ext cx="974325" cy="1973876"/>
            </a:xfrm>
            <a:custGeom>
              <a:avLst/>
              <a:gdLst/>
              <a:ahLst/>
              <a:cxnLst/>
              <a:rect l="l" t="t" r="r" b="b"/>
              <a:pathLst>
                <a:path w="974325" h="1973876" extrusionOk="0">
                  <a:moveTo>
                    <a:pt x="884126" y="1963020"/>
                  </a:moveTo>
                  <a:lnTo>
                    <a:pt x="90199" y="1503439"/>
                  </a:lnTo>
                  <a:cubicBezTo>
                    <a:pt x="40395" y="1474864"/>
                    <a:pt x="0" y="1397235"/>
                    <a:pt x="0" y="1330655"/>
                  </a:cubicBezTo>
                  <a:lnTo>
                    <a:pt x="0" y="79261"/>
                  </a:lnTo>
                  <a:cubicBezTo>
                    <a:pt x="0" y="12586"/>
                    <a:pt x="40395" y="-17990"/>
                    <a:pt x="90199" y="10871"/>
                  </a:cubicBezTo>
                  <a:lnTo>
                    <a:pt x="884126" y="470262"/>
                  </a:lnTo>
                  <a:cubicBezTo>
                    <a:pt x="933931" y="498837"/>
                    <a:pt x="974326" y="576370"/>
                    <a:pt x="974326" y="642950"/>
                  </a:cubicBezTo>
                  <a:lnTo>
                    <a:pt x="974326" y="1894630"/>
                  </a:lnTo>
                  <a:cubicBezTo>
                    <a:pt x="974326" y="1961210"/>
                    <a:pt x="933931" y="1991881"/>
                    <a:pt x="884126" y="1963020"/>
                  </a:cubicBezTo>
                  <a:close/>
                </a:path>
              </a:pathLst>
            </a:custGeom>
            <a:solidFill>
              <a:srgbClr val="2E245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7" name="Google Shape;2432;p37"/>
            <p:cNvSpPr/>
            <p:nvPr/>
          </p:nvSpPr>
          <p:spPr>
            <a:xfrm>
              <a:off x="5477912" y="1749736"/>
              <a:ext cx="144376" cy="135731"/>
            </a:xfrm>
            <a:custGeom>
              <a:avLst/>
              <a:gdLst/>
              <a:ahLst/>
              <a:cxnLst/>
              <a:rect l="l" t="t" r="r" b="b"/>
              <a:pathLst>
                <a:path w="144376" h="135731" extrusionOk="0">
                  <a:moveTo>
                    <a:pt x="144376" y="135731"/>
                  </a:moveTo>
                  <a:lnTo>
                    <a:pt x="0" y="52197"/>
                  </a:lnTo>
                  <a:lnTo>
                    <a:pt x="0" y="0"/>
                  </a:lnTo>
                  <a:lnTo>
                    <a:pt x="144376" y="83534"/>
                  </a:lnTo>
                  <a:lnTo>
                    <a:pt x="144376" y="135731"/>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 name="Google Shape;2433;p37"/>
            <p:cNvSpPr/>
            <p:nvPr/>
          </p:nvSpPr>
          <p:spPr>
            <a:xfrm>
              <a:off x="5649377" y="1848986"/>
              <a:ext cx="613432" cy="407098"/>
            </a:xfrm>
            <a:custGeom>
              <a:avLst/>
              <a:gdLst/>
              <a:ahLst/>
              <a:cxnLst/>
              <a:rect l="l" t="t" r="r" b="b"/>
              <a:pathLst>
                <a:path w="613432" h="407098" extrusionOk="0">
                  <a:moveTo>
                    <a:pt x="613433" y="407099"/>
                  </a:moveTo>
                  <a:lnTo>
                    <a:pt x="0" y="52102"/>
                  </a:lnTo>
                  <a:lnTo>
                    <a:pt x="0" y="0"/>
                  </a:lnTo>
                  <a:lnTo>
                    <a:pt x="613433" y="354902"/>
                  </a:lnTo>
                  <a:lnTo>
                    <a:pt x="613433" y="407099"/>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 name="Google Shape;2434;p37"/>
            <p:cNvSpPr/>
            <p:nvPr/>
          </p:nvSpPr>
          <p:spPr>
            <a:xfrm>
              <a:off x="5477912" y="1916804"/>
              <a:ext cx="144376" cy="135731"/>
            </a:xfrm>
            <a:custGeom>
              <a:avLst/>
              <a:gdLst/>
              <a:ahLst/>
              <a:cxnLst/>
              <a:rect l="l" t="t" r="r" b="b"/>
              <a:pathLst>
                <a:path w="144376" h="135731" extrusionOk="0">
                  <a:moveTo>
                    <a:pt x="144376" y="135731"/>
                  </a:moveTo>
                  <a:lnTo>
                    <a:pt x="0" y="52197"/>
                  </a:lnTo>
                  <a:lnTo>
                    <a:pt x="0" y="0"/>
                  </a:lnTo>
                  <a:lnTo>
                    <a:pt x="144376" y="83534"/>
                  </a:lnTo>
                  <a:lnTo>
                    <a:pt x="144376" y="135731"/>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 name="Google Shape;2435;p37"/>
            <p:cNvSpPr/>
            <p:nvPr/>
          </p:nvSpPr>
          <p:spPr>
            <a:xfrm>
              <a:off x="5649377" y="2015959"/>
              <a:ext cx="405945" cy="287083"/>
            </a:xfrm>
            <a:custGeom>
              <a:avLst/>
              <a:gdLst/>
              <a:ahLst/>
              <a:cxnLst/>
              <a:rect l="l" t="t" r="r" b="b"/>
              <a:pathLst>
                <a:path w="405945" h="287083" extrusionOk="0">
                  <a:moveTo>
                    <a:pt x="405945" y="287084"/>
                  </a:moveTo>
                  <a:lnTo>
                    <a:pt x="0" y="52197"/>
                  </a:lnTo>
                  <a:lnTo>
                    <a:pt x="0" y="0"/>
                  </a:lnTo>
                  <a:lnTo>
                    <a:pt x="405945" y="234887"/>
                  </a:lnTo>
                  <a:lnTo>
                    <a:pt x="405945" y="287084"/>
                  </a:ln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1" name="Google Shape;2436;p37"/>
            <p:cNvSpPr/>
            <p:nvPr/>
          </p:nvSpPr>
          <p:spPr>
            <a:xfrm>
              <a:off x="5477912" y="2000338"/>
              <a:ext cx="144376" cy="135636"/>
            </a:xfrm>
            <a:custGeom>
              <a:avLst/>
              <a:gdLst/>
              <a:ahLst/>
              <a:cxnLst/>
              <a:rect l="l" t="t" r="r" b="b"/>
              <a:pathLst>
                <a:path w="144376" h="135636" extrusionOk="0">
                  <a:moveTo>
                    <a:pt x="144376" y="135636"/>
                  </a:moveTo>
                  <a:lnTo>
                    <a:pt x="0" y="52197"/>
                  </a:lnTo>
                  <a:lnTo>
                    <a:pt x="0" y="0"/>
                  </a:lnTo>
                  <a:lnTo>
                    <a:pt x="144376" y="83439"/>
                  </a:lnTo>
                  <a:lnTo>
                    <a:pt x="144376" y="135636"/>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2" name="Google Shape;2437;p37"/>
            <p:cNvSpPr/>
            <p:nvPr/>
          </p:nvSpPr>
          <p:spPr>
            <a:xfrm>
              <a:off x="5649377" y="2099494"/>
              <a:ext cx="505174" cy="344519"/>
            </a:xfrm>
            <a:custGeom>
              <a:avLst/>
              <a:gdLst/>
              <a:ahLst/>
              <a:cxnLst/>
              <a:rect l="l" t="t" r="r" b="b"/>
              <a:pathLst>
                <a:path w="505174" h="344519" extrusionOk="0">
                  <a:moveTo>
                    <a:pt x="505174" y="344519"/>
                  </a:moveTo>
                  <a:lnTo>
                    <a:pt x="0" y="52197"/>
                  </a:lnTo>
                  <a:lnTo>
                    <a:pt x="0" y="0"/>
                  </a:lnTo>
                  <a:lnTo>
                    <a:pt x="505174" y="292322"/>
                  </a:lnTo>
                  <a:lnTo>
                    <a:pt x="505174" y="344519"/>
                  </a:lnTo>
                  <a:close/>
                </a:path>
              </a:pathLst>
            </a:custGeom>
            <a:solidFill>
              <a:srgbClr val="FF865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3" name="Google Shape;2438;p37"/>
            <p:cNvSpPr/>
            <p:nvPr/>
          </p:nvSpPr>
          <p:spPr>
            <a:xfrm>
              <a:off x="5477912" y="2083778"/>
              <a:ext cx="144376" cy="135731"/>
            </a:xfrm>
            <a:custGeom>
              <a:avLst/>
              <a:gdLst/>
              <a:ahLst/>
              <a:cxnLst/>
              <a:rect l="l" t="t" r="r" b="b"/>
              <a:pathLst>
                <a:path w="144376" h="135731" extrusionOk="0">
                  <a:moveTo>
                    <a:pt x="144376" y="135731"/>
                  </a:moveTo>
                  <a:lnTo>
                    <a:pt x="0" y="52197"/>
                  </a:lnTo>
                  <a:lnTo>
                    <a:pt x="0" y="0"/>
                  </a:lnTo>
                  <a:lnTo>
                    <a:pt x="144376" y="83534"/>
                  </a:lnTo>
                  <a:lnTo>
                    <a:pt x="144376" y="135731"/>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4" name="Google Shape;2439;p37"/>
            <p:cNvSpPr/>
            <p:nvPr/>
          </p:nvSpPr>
          <p:spPr>
            <a:xfrm>
              <a:off x="5649377" y="2183028"/>
              <a:ext cx="351863" cy="255746"/>
            </a:xfrm>
            <a:custGeom>
              <a:avLst/>
              <a:gdLst/>
              <a:ahLst/>
              <a:cxnLst/>
              <a:rect l="l" t="t" r="r" b="b"/>
              <a:pathLst>
                <a:path w="351863" h="255746" extrusionOk="0">
                  <a:moveTo>
                    <a:pt x="351864" y="255746"/>
                  </a:moveTo>
                  <a:lnTo>
                    <a:pt x="0" y="52197"/>
                  </a:lnTo>
                  <a:lnTo>
                    <a:pt x="0" y="0"/>
                  </a:lnTo>
                  <a:lnTo>
                    <a:pt x="351864" y="203549"/>
                  </a:lnTo>
                  <a:lnTo>
                    <a:pt x="351864" y="255746"/>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5" name="Google Shape;2440;p37"/>
            <p:cNvSpPr/>
            <p:nvPr/>
          </p:nvSpPr>
          <p:spPr>
            <a:xfrm>
              <a:off x="5477912" y="1833270"/>
              <a:ext cx="144376" cy="135731"/>
            </a:xfrm>
            <a:custGeom>
              <a:avLst/>
              <a:gdLst/>
              <a:ahLst/>
              <a:cxnLst/>
              <a:rect l="l" t="t" r="r" b="b"/>
              <a:pathLst>
                <a:path w="144376" h="135731" extrusionOk="0">
                  <a:moveTo>
                    <a:pt x="144376" y="135731"/>
                  </a:moveTo>
                  <a:lnTo>
                    <a:pt x="0" y="52197"/>
                  </a:lnTo>
                  <a:lnTo>
                    <a:pt x="0" y="0"/>
                  </a:lnTo>
                  <a:lnTo>
                    <a:pt x="144376" y="83534"/>
                  </a:lnTo>
                  <a:lnTo>
                    <a:pt x="144376" y="135731"/>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 name="Google Shape;2441;p37"/>
            <p:cNvSpPr/>
            <p:nvPr/>
          </p:nvSpPr>
          <p:spPr>
            <a:xfrm>
              <a:off x="5649377" y="1932425"/>
              <a:ext cx="306716" cy="229742"/>
            </a:xfrm>
            <a:custGeom>
              <a:avLst/>
              <a:gdLst/>
              <a:ahLst/>
              <a:cxnLst/>
              <a:rect l="l" t="t" r="r" b="b"/>
              <a:pathLst>
                <a:path w="306716" h="229742" extrusionOk="0">
                  <a:moveTo>
                    <a:pt x="306716" y="229743"/>
                  </a:moveTo>
                  <a:lnTo>
                    <a:pt x="0" y="52197"/>
                  </a:lnTo>
                  <a:lnTo>
                    <a:pt x="0" y="0"/>
                  </a:lnTo>
                  <a:lnTo>
                    <a:pt x="306716" y="177451"/>
                  </a:lnTo>
                  <a:lnTo>
                    <a:pt x="306716" y="229743"/>
                  </a:lnTo>
                  <a:close/>
                </a:path>
              </a:pathLst>
            </a:custGeom>
            <a:solidFill>
              <a:srgbClr val="4D3B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 name="Google Shape;2442;p37"/>
            <p:cNvSpPr/>
            <p:nvPr/>
          </p:nvSpPr>
          <p:spPr>
            <a:xfrm>
              <a:off x="5477912" y="2167312"/>
              <a:ext cx="144376" cy="135731"/>
            </a:xfrm>
            <a:custGeom>
              <a:avLst/>
              <a:gdLst/>
              <a:ahLst/>
              <a:cxnLst/>
              <a:rect l="l" t="t" r="r" b="b"/>
              <a:pathLst>
                <a:path w="144376" h="135731" extrusionOk="0">
                  <a:moveTo>
                    <a:pt x="144376" y="135731"/>
                  </a:moveTo>
                  <a:lnTo>
                    <a:pt x="0" y="52197"/>
                  </a:lnTo>
                  <a:lnTo>
                    <a:pt x="0" y="0"/>
                  </a:lnTo>
                  <a:lnTo>
                    <a:pt x="144376" y="83534"/>
                  </a:lnTo>
                  <a:lnTo>
                    <a:pt x="144376" y="135731"/>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 name="Google Shape;2443;p37"/>
            <p:cNvSpPr/>
            <p:nvPr/>
          </p:nvSpPr>
          <p:spPr>
            <a:xfrm>
              <a:off x="5649377" y="2266467"/>
              <a:ext cx="180399" cy="156591"/>
            </a:xfrm>
            <a:custGeom>
              <a:avLst/>
              <a:gdLst/>
              <a:ahLst/>
              <a:cxnLst/>
              <a:rect l="l" t="t" r="r" b="b"/>
              <a:pathLst>
                <a:path w="180399" h="156591" extrusionOk="0">
                  <a:moveTo>
                    <a:pt x="180399" y="156591"/>
                  </a:moveTo>
                  <a:lnTo>
                    <a:pt x="0" y="52197"/>
                  </a:lnTo>
                  <a:lnTo>
                    <a:pt x="0" y="0"/>
                  </a:lnTo>
                  <a:lnTo>
                    <a:pt x="180399" y="104394"/>
                  </a:lnTo>
                  <a:lnTo>
                    <a:pt x="180399" y="156591"/>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 name="Google Shape;2444;p37"/>
            <p:cNvSpPr/>
            <p:nvPr/>
          </p:nvSpPr>
          <p:spPr>
            <a:xfrm>
              <a:off x="5477912" y="2334380"/>
              <a:ext cx="144376" cy="135636"/>
            </a:xfrm>
            <a:custGeom>
              <a:avLst/>
              <a:gdLst/>
              <a:ahLst/>
              <a:cxnLst/>
              <a:rect l="l" t="t" r="r" b="b"/>
              <a:pathLst>
                <a:path w="144376" h="135636" extrusionOk="0">
                  <a:moveTo>
                    <a:pt x="144376" y="135636"/>
                  </a:moveTo>
                  <a:lnTo>
                    <a:pt x="0" y="52197"/>
                  </a:lnTo>
                  <a:lnTo>
                    <a:pt x="0" y="0"/>
                  </a:lnTo>
                  <a:lnTo>
                    <a:pt x="144376" y="83534"/>
                  </a:lnTo>
                  <a:lnTo>
                    <a:pt x="144376" y="135636"/>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 name="Google Shape;2445;p37"/>
            <p:cNvSpPr/>
            <p:nvPr/>
          </p:nvSpPr>
          <p:spPr>
            <a:xfrm>
              <a:off x="5649377" y="2433536"/>
              <a:ext cx="568380" cy="381000"/>
            </a:xfrm>
            <a:custGeom>
              <a:avLst/>
              <a:gdLst/>
              <a:ahLst/>
              <a:cxnLst/>
              <a:rect l="l" t="t" r="r" b="b"/>
              <a:pathLst>
                <a:path w="568380" h="381000" extrusionOk="0">
                  <a:moveTo>
                    <a:pt x="568380" y="381000"/>
                  </a:moveTo>
                  <a:lnTo>
                    <a:pt x="0" y="52197"/>
                  </a:lnTo>
                  <a:lnTo>
                    <a:pt x="0" y="0"/>
                  </a:lnTo>
                  <a:lnTo>
                    <a:pt x="568380" y="328803"/>
                  </a:lnTo>
                  <a:lnTo>
                    <a:pt x="568380" y="381000"/>
                  </a:ln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 name="Google Shape;2446;p37"/>
            <p:cNvSpPr/>
            <p:nvPr/>
          </p:nvSpPr>
          <p:spPr>
            <a:xfrm>
              <a:off x="5477912" y="2417819"/>
              <a:ext cx="144376" cy="135731"/>
            </a:xfrm>
            <a:custGeom>
              <a:avLst/>
              <a:gdLst/>
              <a:ahLst/>
              <a:cxnLst/>
              <a:rect l="l" t="t" r="r" b="b"/>
              <a:pathLst>
                <a:path w="144376" h="135731" extrusionOk="0">
                  <a:moveTo>
                    <a:pt x="144376" y="135731"/>
                  </a:moveTo>
                  <a:lnTo>
                    <a:pt x="0" y="52197"/>
                  </a:lnTo>
                  <a:lnTo>
                    <a:pt x="0" y="0"/>
                  </a:lnTo>
                  <a:lnTo>
                    <a:pt x="144376" y="83534"/>
                  </a:lnTo>
                  <a:lnTo>
                    <a:pt x="144376" y="135731"/>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 name="Google Shape;2447;p37"/>
            <p:cNvSpPr/>
            <p:nvPr/>
          </p:nvSpPr>
          <p:spPr>
            <a:xfrm>
              <a:off x="5649377" y="2517070"/>
              <a:ext cx="171369" cy="151352"/>
            </a:xfrm>
            <a:custGeom>
              <a:avLst/>
              <a:gdLst/>
              <a:ahLst/>
              <a:cxnLst/>
              <a:rect l="l" t="t" r="r" b="b"/>
              <a:pathLst>
                <a:path w="171369" h="151352" extrusionOk="0">
                  <a:moveTo>
                    <a:pt x="171370" y="151352"/>
                  </a:moveTo>
                  <a:lnTo>
                    <a:pt x="0" y="52197"/>
                  </a:lnTo>
                  <a:lnTo>
                    <a:pt x="0" y="0"/>
                  </a:lnTo>
                  <a:lnTo>
                    <a:pt x="171370" y="99155"/>
                  </a:lnTo>
                  <a:lnTo>
                    <a:pt x="171370" y="151352"/>
                  </a:lnTo>
                  <a:close/>
                </a:path>
              </a:pathLst>
            </a:custGeom>
            <a:solidFill>
              <a:srgbClr val="FF865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 name="Google Shape;2448;p37"/>
            <p:cNvSpPr/>
            <p:nvPr/>
          </p:nvSpPr>
          <p:spPr>
            <a:xfrm>
              <a:off x="5477912" y="2501354"/>
              <a:ext cx="144376" cy="135731"/>
            </a:xfrm>
            <a:custGeom>
              <a:avLst/>
              <a:gdLst/>
              <a:ahLst/>
              <a:cxnLst/>
              <a:rect l="l" t="t" r="r" b="b"/>
              <a:pathLst>
                <a:path w="144376" h="135731" extrusionOk="0">
                  <a:moveTo>
                    <a:pt x="144376" y="135731"/>
                  </a:moveTo>
                  <a:lnTo>
                    <a:pt x="0" y="52197"/>
                  </a:lnTo>
                  <a:lnTo>
                    <a:pt x="0" y="0"/>
                  </a:lnTo>
                  <a:lnTo>
                    <a:pt x="144376" y="83534"/>
                  </a:lnTo>
                  <a:lnTo>
                    <a:pt x="144376" y="135731"/>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 name="Google Shape;2449;p37"/>
            <p:cNvSpPr/>
            <p:nvPr/>
          </p:nvSpPr>
          <p:spPr>
            <a:xfrm>
              <a:off x="5649377" y="2600604"/>
              <a:ext cx="505174" cy="344424"/>
            </a:xfrm>
            <a:custGeom>
              <a:avLst/>
              <a:gdLst/>
              <a:ahLst/>
              <a:cxnLst/>
              <a:rect l="l" t="t" r="r" b="b"/>
              <a:pathLst>
                <a:path w="505174" h="344424" extrusionOk="0">
                  <a:moveTo>
                    <a:pt x="505174" y="344424"/>
                  </a:moveTo>
                  <a:lnTo>
                    <a:pt x="0" y="52102"/>
                  </a:lnTo>
                  <a:lnTo>
                    <a:pt x="0" y="0"/>
                  </a:lnTo>
                  <a:lnTo>
                    <a:pt x="505174" y="292227"/>
                  </a:lnTo>
                  <a:lnTo>
                    <a:pt x="505174" y="344424"/>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 name="Google Shape;2450;p37"/>
            <p:cNvSpPr/>
            <p:nvPr/>
          </p:nvSpPr>
          <p:spPr>
            <a:xfrm>
              <a:off x="5477912" y="2250846"/>
              <a:ext cx="144376" cy="135731"/>
            </a:xfrm>
            <a:custGeom>
              <a:avLst/>
              <a:gdLst/>
              <a:ahLst/>
              <a:cxnLst/>
              <a:rect l="l" t="t" r="r" b="b"/>
              <a:pathLst>
                <a:path w="144376" h="135731" extrusionOk="0">
                  <a:moveTo>
                    <a:pt x="144376" y="135731"/>
                  </a:moveTo>
                  <a:lnTo>
                    <a:pt x="0" y="52197"/>
                  </a:lnTo>
                  <a:lnTo>
                    <a:pt x="0" y="0"/>
                  </a:lnTo>
                  <a:lnTo>
                    <a:pt x="144376" y="83534"/>
                  </a:lnTo>
                  <a:lnTo>
                    <a:pt x="144376" y="135731"/>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 name="Google Shape;2451;p37"/>
            <p:cNvSpPr/>
            <p:nvPr/>
          </p:nvSpPr>
          <p:spPr>
            <a:xfrm>
              <a:off x="5649377" y="2350001"/>
              <a:ext cx="478085" cy="328898"/>
            </a:xfrm>
            <a:custGeom>
              <a:avLst/>
              <a:gdLst/>
              <a:ahLst/>
              <a:cxnLst/>
              <a:rect l="l" t="t" r="r" b="b"/>
              <a:pathLst>
                <a:path w="478085" h="328898" extrusionOk="0">
                  <a:moveTo>
                    <a:pt x="478086" y="328898"/>
                  </a:moveTo>
                  <a:lnTo>
                    <a:pt x="0" y="52197"/>
                  </a:lnTo>
                  <a:lnTo>
                    <a:pt x="0" y="0"/>
                  </a:lnTo>
                  <a:lnTo>
                    <a:pt x="478086" y="276701"/>
                  </a:lnTo>
                  <a:lnTo>
                    <a:pt x="478086" y="328898"/>
                  </a:lnTo>
                  <a:close/>
                </a:path>
              </a:pathLst>
            </a:custGeom>
            <a:solidFill>
              <a:srgbClr val="4D3B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 name="Google Shape;2452;p37"/>
            <p:cNvSpPr/>
            <p:nvPr/>
          </p:nvSpPr>
          <p:spPr>
            <a:xfrm>
              <a:off x="5477912" y="2584888"/>
              <a:ext cx="144376" cy="135731"/>
            </a:xfrm>
            <a:custGeom>
              <a:avLst/>
              <a:gdLst/>
              <a:ahLst/>
              <a:cxnLst/>
              <a:rect l="l" t="t" r="r" b="b"/>
              <a:pathLst>
                <a:path w="144376" h="135731" extrusionOk="0">
                  <a:moveTo>
                    <a:pt x="144376" y="135731"/>
                  </a:moveTo>
                  <a:lnTo>
                    <a:pt x="0" y="52197"/>
                  </a:lnTo>
                  <a:lnTo>
                    <a:pt x="0" y="0"/>
                  </a:lnTo>
                  <a:lnTo>
                    <a:pt x="144376" y="83534"/>
                  </a:lnTo>
                  <a:lnTo>
                    <a:pt x="144376" y="135731"/>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 name="Google Shape;2453;p37"/>
            <p:cNvSpPr/>
            <p:nvPr/>
          </p:nvSpPr>
          <p:spPr>
            <a:xfrm>
              <a:off x="5649377" y="2684043"/>
              <a:ext cx="63110" cy="88773"/>
            </a:xfrm>
            <a:custGeom>
              <a:avLst/>
              <a:gdLst/>
              <a:ahLst/>
              <a:cxnLst/>
              <a:rect l="l" t="t" r="r" b="b"/>
              <a:pathLst>
                <a:path w="63110" h="88773" extrusionOk="0">
                  <a:moveTo>
                    <a:pt x="63111" y="88773"/>
                  </a:moveTo>
                  <a:lnTo>
                    <a:pt x="0" y="52197"/>
                  </a:lnTo>
                  <a:lnTo>
                    <a:pt x="0" y="0"/>
                  </a:lnTo>
                  <a:lnTo>
                    <a:pt x="63111" y="36576"/>
                  </a:lnTo>
                  <a:lnTo>
                    <a:pt x="63111" y="88773"/>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 name="Google Shape;2454;p37"/>
            <p:cNvSpPr/>
            <p:nvPr/>
          </p:nvSpPr>
          <p:spPr>
            <a:xfrm>
              <a:off x="5477912" y="2751956"/>
              <a:ext cx="144376" cy="135636"/>
            </a:xfrm>
            <a:custGeom>
              <a:avLst/>
              <a:gdLst/>
              <a:ahLst/>
              <a:cxnLst/>
              <a:rect l="l" t="t" r="r" b="b"/>
              <a:pathLst>
                <a:path w="144376" h="135636" extrusionOk="0">
                  <a:moveTo>
                    <a:pt x="144376" y="135636"/>
                  </a:moveTo>
                  <a:lnTo>
                    <a:pt x="0" y="52197"/>
                  </a:lnTo>
                  <a:lnTo>
                    <a:pt x="0" y="0"/>
                  </a:lnTo>
                  <a:lnTo>
                    <a:pt x="144376" y="83534"/>
                  </a:lnTo>
                  <a:lnTo>
                    <a:pt x="144376" y="135636"/>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 name="Google Shape;2455;p37"/>
            <p:cNvSpPr/>
            <p:nvPr/>
          </p:nvSpPr>
          <p:spPr>
            <a:xfrm>
              <a:off x="5649377" y="2851112"/>
              <a:ext cx="117287" cy="120014"/>
            </a:xfrm>
            <a:custGeom>
              <a:avLst/>
              <a:gdLst/>
              <a:ahLst/>
              <a:cxnLst/>
              <a:rect l="l" t="t" r="r" b="b"/>
              <a:pathLst>
                <a:path w="117287" h="120014" extrusionOk="0">
                  <a:moveTo>
                    <a:pt x="117288" y="120015"/>
                  </a:moveTo>
                  <a:lnTo>
                    <a:pt x="0" y="52197"/>
                  </a:lnTo>
                  <a:lnTo>
                    <a:pt x="0" y="0"/>
                  </a:lnTo>
                  <a:lnTo>
                    <a:pt x="117288" y="67818"/>
                  </a:lnTo>
                  <a:lnTo>
                    <a:pt x="117288" y="120015"/>
                  </a:ln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 name="Google Shape;2456;p37"/>
            <p:cNvSpPr/>
            <p:nvPr/>
          </p:nvSpPr>
          <p:spPr>
            <a:xfrm>
              <a:off x="5477912" y="2835395"/>
              <a:ext cx="144376" cy="135731"/>
            </a:xfrm>
            <a:custGeom>
              <a:avLst/>
              <a:gdLst/>
              <a:ahLst/>
              <a:cxnLst/>
              <a:rect l="l" t="t" r="r" b="b"/>
              <a:pathLst>
                <a:path w="144376" h="135731" extrusionOk="0">
                  <a:moveTo>
                    <a:pt x="144376" y="135731"/>
                  </a:moveTo>
                  <a:lnTo>
                    <a:pt x="0" y="52197"/>
                  </a:lnTo>
                  <a:lnTo>
                    <a:pt x="0" y="0"/>
                  </a:lnTo>
                  <a:lnTo>
                    <a:pt x="144376" y="83534"/>
                  </a:lnTo>
                  <a:lnTo>
                    <a:pt x="144376" y="135731"/>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 name="Google Shape;2457;p37"/>
            <p:cNvSpPr/>
            <p:nvPr/>
          </p:nvSpPr>
          <p:spPr>
            <a:xfrm>
              <a:off x="5649377" y="2934646"/>
              <a:ext cx="306716" cy="229647"/>
            </a:xfrm>
            <a:custGeom>
              <a:avLst/>
              <a:gdLst/>
              <a:ahLst/>
              <a:cxnLst/>
              <a:rect l="l" t="t" r="r" b="b"/>
              <a:pathLst>
                <a:path w="306716" h="229647" extrusionOk="0">
                  <a:moveTo>
                    <a:pt x="306716" y="229648"/>
                  </a:moveTo>
                  <a:lnTo>
                    <a:pt x="0" y="52197"/>
                  </a:lnTo>
                  <a:lnTo>
                    <a:pt x="0" y="0"/>
                  </a:lnTo>
                  <a:lnTo>
                    <a:pt x="306716" y="177451"/>
                  </a:lnTo>
                  <a:lnTo>
                    <a:pt x="306716" y="229648"/>
                  </a:lnTo>
                  <a:close/>
                </a:path>
              </a:pathLst>
            </a:custGeom>
            <a:solidFill>
              <a:srgbClr val="FF865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 name="Google Shape;2458;p37"/>
            <p:cNvSpPr/>
            <p:nvPr/>
          </p:nvSpPr>
          <p:spPr>
            <a:xfrm>
              <a:off x="5477912" y="2918929"/>
              <a:ext cx="144376" cy="135731"/>
            </a:xfrm>
            <a:custGeom>
              <a:avLst/>
              <a:gdLst/>
              <a:ahLst/>
              <a:cxnLst/>
              <a:rect l="l" t="t" r="r" b="b"/>
              <a:pathLst>
                <a:path w="144376" h="135731" extrusionOk="0">
                  <a:moveTo>
                    <a:pt x="144376" y="135731"/>
                  </a:moveTo>
                  <a:lnTo>
                    <a:pt x="0" y="52197"/>
                  </a:lnTo>
                  <a:lnTo>
                    <a:pt x="0" y="0"/>
                  </a:lnTo>
                  <a:lnTo>
                    <a:pt x="144376" y="83534"/>
                  </a:lnTo>
                  <a:lnTo>
                    <a:pt x="144376" y="135731"/>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 name="Google Shape;2459;p37"/>
            <p:cNvSpPr/>
            <p:nvPr/>
          </p:nvSpPr>
          <p:spPr>
            <a:xfrm>
              <a:off x="5649377" y="3018085"/>
              <a:ext cx="487115" cy="334137"/>
            </a:xfrm>
            <a:custGeom>
              <a:avLst/>
              <a:gdLst/>
              <a:ahLst/>
              <a:cxnLst/>
              <a:rect l="l" t="t" r="r" b="b"/>
              <a:pathLst>
                <a:path w="487115" h="334137" extrusionOk="0">
                  <a:moveTo>
                    <a:pt x="487115" y="334137"/>
                  </a:moveTo>
                  <a:lnTo>
                    <a:pt x="0" y="52197"/>
                  </a:lnTo>
                  <a:lnTo>
                    <a:pt x="0" y="0"/>
                  </a:lnTo>
                  <a:lnTo>
                    <a:pt x="487115" y="281940"/>
                  </a:lnTo>
                  <a:lnTo>
                    <a:pt x="487115" y="334137"/>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 name="Google Shape;2460;p37"/>
            <p:cNvSpPr/>
            <p:nvPr/>
          </p:nvSpPr>
          <p:spPr>
            <a:xfrm>
              <a:off x="5477912" y="2668422"/>
              <a:ext cx="144376" cy="135731"/>
            </a:xfrm>
            <a:custGeom>
              <a:avLst/>
              <a:gdLst/>
              <a:ahLst/>
              <a:cxnLst/>
              <a:rect l="l" t="t" r="r" b="b"/>
              <a:pathLst>
                <a:path w="144376" h="135731" extrusionOk="0">
                  <a:moveTo>
                    <a:pt x="144376" y="135731"/>
                  </a:moveTo>
                  <a:lnTo>
                    <a:pt x="0" y="52197"/>
                  </a:lnTo>
                  <a:lnTo>
                    <a:pt x="0" y="0"/>
                  </a:lnTo>
                  <a:lnTo>
                    <a:pt x="144376" y="83534"/>
                  </a:lnTo>
                  <a:lnTo>
                    <a:pt x="144376" y="135731"/>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 name="Google Shape;2461;p37"/>
            <p:cNvSpPr/>
            <p:nvPr/>
          </p:nvSpPr>
          <p:spPr>
            <a:xfrm>
              <a:off x="5649377" y="2767577"/>
              <a:ext cx="613432" cy="407193"/>
            </a:xfrm>
            <a:custGeom>
              <a:avLst/>
              <a:gdLst/>
              <a:ahLst/>
              <a:cxnLst/>
              <a:rect l="l" t="t" r="r" b="b"/>
              <a:pathLst>
                <a:path w="613432" h="407193" extrusionOk="0">
                  <a:moveTo>
                    <a:pt x="613433" y="407194"/>
                  </a:moveTo>
                  <a:lnTo>
                    <a:pt x="0" y="52197"/>
                  </a:lnTo>
                  <a:lnTo>
                    <a:pt x="0" y="0"/>
                  </a:lnTo>
                  <a:lnTo>
                    <a:pt x="613433" y="354902"/>
                  </a:lnTo>
                  <a:lnTo>
                    <a:pt x="613433" y="407194"/>
                  </a:lnTo>
                  <a:close/>
                </a:path>
              </a:pathLst>
            </a:custGeom>
            <a:solidFill>
              <a:srgbClr val="4D3B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 name="Google Shape;2462;p37"/>
            <p:cNvSpPr/>
            <p:nvPr/>
          </p:nvSpPr>
          <p:spPr>
            <a:xfrm>
              <a:off x="1926580" y="1674106"/>
              <a:ext cx="1230952" cy="1017480"/>
            </a:xfrm>
            <a:custGeom>
              <a:avLst/>
              <a:gdLst/>
              <a:ahLst/>
              <a:cxnLst/>
              <a:rect l="l" t="t" r="r" b="b"/>
              <a:pathLst>
                <a:path w="1230952" h="1017480" extrusionOk="0">
                  <a:moveTo>
                    <a:pt x="342929" y="947072"/>
                  </a:moveTo>
                  <a:lnTo>
                    <a:pt x="256246" y="902495"/>
                  </a:lnTo>
                  <a:lnTo>
                    <a:pt x="74612" y="1007270"/>
                  </a:lnTo>
                  <a:cubicBezTo>
                    <a:pt x="33457" y="1031082"/>
                    <a:pt x="0" y="1011842"/>
                    <a:pt x="0" y="964122"/>
                  </a:cubicBezTo>
                  <a:lnTo>
                    <a:pt x="0" y="765811"/>
                  </a:lnTo>
                  <a:cubicBezTo>
                    <a:pt x="2848" y="713186"/>
                    <a:pt x="30561" y="665065"/>
                    <a:pt x="74612" y="636271"/>
                  </a:cubicBezTo>
                  <a:lnTo>
                    <a:pt x="1156341" y="10193"/>
                  </a:lnTo>
                  <a:cubicBezTo>
                    <a:pt x="1197496" y="-13620"/>
                    <a:pt x="1230953" y="5716"/>
                    <a:pt x="1230953" y="53341"/>
                  </a:cubicBezTo>
                  <a:lnTo>
                    <a:pt x="1230953" y="252318"/>
                  </a:lnTo>
                  <a:cubicBezTo>
                    <a:pt x="1228101" y="304944"/>
                    <a:pt x="1200395" y="353064"/>
                    <a:pt x="1156341" y="381859"/>
                  </a:cubicBezTo>
                  <a:lnTo>
                    <a:pt x="429042" y="802292"/>
                  </a:lnTo>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 name="Google Shape;2463;p37"/>
            <p:cNvSpPr/>
            <p:nvPr/>
          </p:nvSpPr>
          <p:spPr>
            <a:xfrm>
              <a:off x="3112195" y="1676584"/>
              <a:ext cx="59119" cy="52197"/>
            </a:xfrm>
            <a:custGeom>
              <a:avLst/>
              <a:gdLst/>
              <a:ahLst/>
              <a:cxnLst/>
              <a:rect l="l" t="t" r="r" b="b"/>
              <a:pathLst>
                <a:path w="59119" h="52197" extrusionOk="0">
                  <a:moveTo>
                    <a:pt x="18249" y="0"/>
                  </a:moveTo>
                  <a:lnTo>
                    <a:pt x="59119" y="16574"/>
                  </a:lnTo>
                  <a:lnTo>
                    <a:pt x="24522" y="52197"/>
                  </a:lnTo>
                  <a:lnTo>
                    <a:pt x="0" y="12859"/>
                  </a:lnTo>
                  <a:lnTo>
                    <a:pt x="18249" y="0"/>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 name="Google Shape;2464;p37"/>
            <p:cNvSpPr/>
            <p:nvPr/>
          </p:nvSpPr>
          <p:spPr>
            <a:xfrm>
              <a:off x="2269509" y="2593746"/>
              <a:ext cx="43151" cy="44767"/>
            </a:xfrm>
            <a:custGeom>
              <a:avLst/>
              <a:gdLst/>
              <a:ahLst/>
              <a:cxnLst/>
              <a:rect l="l" t="t" r="r" b="b"/>
              <a:pathLst>
                <a:path w="43151" h="44767" extrusionOk="0">
                  <a:moveTo>
                    <a:pt x="0" y="27432"/>
                  </a:moveTo>
                  <a:lnTo>
                    <a:pt x="43056" y="44767"/>
                  </a:lnTo>
                  <a:lnTo>
                    <a:pt x="43151" y="7620"/>
                  </a:lnTo>
                  <a:lnTo>
                    <a:pt x="5038" y="0"/>
                  </a:lnTo>
                  <a:lnTo>
                    <a:pt x="0" y="27432"/>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 name="Google Shape;2465;p37"/>
            <p:cNvSpPr/>
            <p:nvPr/>
          </p:nvSpPr>
          <p:spPr>
            <a:xfrm>
              <a:off x="1950116" y="2650325"/>
              <a:ext cx="58584" cy="57547"/>
            </a:xfrm>
            <a:custGeom>
              <a:avLst/>
              <a:gdLst/>
              <a:ahLst/>
              <a:cxnLst/>
              <a:rect l="l" t="t" r="r" b="b"/>
              <a:pathLst>
                <a:path w="58584" h="57547" extrusionOk="0">
                  <a:moveTo>
                    <a:pt x="48415" y="57150"/>
                  </a:moveTo>
                  <a:cubicBezTo>
                    <a:pt x="50030" y="60579"/>
                    <a:pt x="1747" y="40767"/>
                    <a:pt x="36" y="38100"/>
                  </a:cubicBezTo>
                  <a:cubicBezTo>
                    <a:pt x="-1675" y="35433"/>
                    <a:pt x="58585" y="0"/>
                    <a:pt x="58585" y="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 name="Google Shape;2466;p37"/>
            <p:cNvSpPr/>
            <p:nvPr/>
          </p:nvSpPr>
          <p:spPr>
            <a:xfrm>
              <a:off x="1969256" y="1691533"/>
              <a:ext cx="1231332" cy="1017436"/>
            </a:xfrm>
            <a:custGeom>
              <a:avLst/>
              <a:gdLst/>
              <a:ahLst/>
              <a:cxnLst/>
              <a:rect l="l" t="t" r="r" b="b"/>
              <a:pathLst>
                <a:path w="1231332" h="1017436" extrusionOk="0">
                  <a:moveTo>
                    <a:pt x="429422" y="802106"/>
                  </a:moveTo>
                  <a:lnTo>
                    <a:pt x="1156721" y="381386"/>
                  </a:lnTo>
                  <a:cubicBezTo>
                    <a:pt x="1200737" y="352554"/>
                    <a:pt x="1228443" y="304462"/>
                    <a:pt x="1231333" y="251846"/>
                  </a:cubicBezTo>
                  <a:lnTo>
                    <a:pt x="1231333" y="53250"/>
                  </a:lnTo>
                  <a:cubicBezTo>
                    <a:pt x="1231333" y="5625"/>
                    <a:pt x="1197876" y="-13425"/>
                    <a:pt x="1156721" y="10007"/>
                  </a:cubicBezTo>
                  <a:lnTo>
                    <a:pt x="74612" y="636085"/>
                  </a:lnTo>
                  <a:cubicBezTo>
                    <a:pt x="30584" y="664898"/>
                    <a:pt x="2878" y="713009"/>
                    <a:pt x="0" y="765625"/>
                  </a:cubicBezTo>
                  <a:lnTo>
                    <a:pt x="0" y="964221"/>
                  </a:lnTo>
                  <a:cubicBezTo>
                    <a:pt x="0" y="1011846"/>
                    <a:pt x="33457" y="1030896"/>
                    <a:pt x="74612" y="1007369"/>
                  </a:cubicBezTo>
                  <a:lnTo>
                    <a:pt x="256246" y="902594"/>
                  </a:lnTo>
                  <a:lnTo>
                    <a:pt x="343309" y="947266"/>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 name="Google Shape;2467;p37"/>
            <p:cNvSpPr/>
            <p:nvPr/>
          </p:nvSpPr>
          <p:spPr>
            <a:xfrm>
              <a:off x="2066299" y="1805171"/>
              <a:ext cx="1037246" cy="669226"/>
            </a:xfrm>
            <a:custGeom>
              <a:avLst/>
              <a:gdLst/>
              <a:ahLst/>
              <a:cxnLst/>
              <a:rect l="l" t="t" r="r" b="b"/>
              <a:pathLst>
                <a:path w="1037246" h="669226" extrusionOk="0">
                  <a:moveTo>
                    <a:pt x="1037247" y="69152"/>
                  </a:moveTo>
                  <a:lnTo>
                    <a:pt x="0" y="669227"/>
                  </a:lnTo>
                  <a:lnTo>
                    <a:pt x="0" y="600170"/>
                  </a:lnTo>
                  <a:lnTo>
                    <a:pt x="1037247" y="0"/>
                  </a:lnTo>
                  <a:lnTo>
                    <a:pt x="1037247" y="69152"/>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 name="Google Shape;2468;p37"/>
            <p:cNvSpPr/>
            <p:nvPr/>
          </p:nvSpPr>
          <p:spPr>
            <a:xfrm>
              <a:off x="2066299" y="2133308"/>
              <a:ext cx="679110" cy="462057"/>
            </a:xfrm>
            <a:custGeom>
              <a:avLst/>
              <a:gdLst/>
              <a:ahLst/>
              <a:cxnLst/>
              <a:rect l="l" t="t" r="r" b="b"/>
              <a:pathLst>
                <a:path w="679110" h="462057" extrusionOk="0">
                  <a:moveTo>
                    <a:pt x="679110" y="69151"/>
                  </a:moveTo>
                  <a:lnTo>
                    <a:pt x="0" y="462058"/>
                  </a:lnTo>
                  <a:lnTo>
                    <a:pt x="0" y="392906"/>
                  </a:lnTo>
                  <a:lnTo>
                    <a:pt x="679110" y="0"/>
                  </a:lnTo>
                  <a:lnTo>
                    <a:pt x="679110" y="69151"/>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54" name="Google Shape;2469;p37"/>
            <p:cNvGrpSpPr/>
            <p:nvPr/>
          </p:nvGrpSpPr>
          <p:grpSpPr>
            <a:xfrm>
              <a:off x="4146745" y="1006881"/>
              <a:ext cx="330894" cy="250785"/>
              <a:chOff x="6621095" y="1452181"/>
              <a:chExt cx="330894" cy="250785"/>
            </a:xfrm>
          </p:grpSpPr>
          <p:sp>
            <p:nvSpPr>
              <p:cNvPr id="157" name="Google Shape;2470;p37"/>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 name="Google Shape;2471;p37"/>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 name="Google Shape;2472;p37"/>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 name="Google Shape;2473;p37"/>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 name="Google Shape;2474;p37"/>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55" name="Google Shape;2475;p37"/>
            <p:cNvSpPr/>
            <p:nvPr/>
          </p:nvSpPr>
          <p:spPr>
            <a:xfrm>
              <a:off x="4444588" y="826743"/>
              <a:ext cx="153590" cy="431871"/>
            </a:xfrm>
            <a:custGeom>
              <a:avLst/>
              <a:gdLst/>
              <a:ahLst/>
              <a:cxnLst/>
              <a:rect l="l" t="t" r="r" b="b"/>
              <a:pathLst>
                <a:path w="153590" h="431871" extrusionOk="0">
                  <a:moveTo>
                    <a:pt x="11570" y="362351"/>
                  </a:moveTo>
                  <a:cubicBezTo>
                    <a:pt x="19754" y="356891"/>
                    <a:pt x="28299" y="351990"/>
                    <a:pt x="37138" y="347682"/>
                  </a:cubicBezTo>
                  <a:cubicBezTo>
                    <a:pt x="45379" y="345048"/>
                    <a:pt x="52878" y="340475"/>
                    <a:pt x="58999" y="334347"/>
                  </a:cubicBezTo>
                  <a:cubicBezTo>
                    <a:pt x="66983" y="326537"/>
                    <a:pt x="80099" y="296819"/>
                    <a:pt x="89509" y="267672"/>
                  </a:cubicBezTo>
                  <a:cubicBezTo>
                    <a:pt x="98871" y="234986"/>
                    <a:pt x="102568" y="200933"/>
                    <a:pt x="100439" y="166993"/>
                  </a:cubicBezTo>
                  <a:cubicBezTo>
                    <a:pt x="96542" y="126321"/>
                    <a:pt x="81905" y="69457"/>
                    <a:pt x="78198" y="46121"/>
                  </a:cubicBezTo>
                  <a:cubicBezTo>
                    <a:pt x="74491" y="22785"/>
                    <a:pt x="82000" y="13355"/>
                    <a:pt x="92930" y="4782"/>
                  </a:cubicBezTo>
                  <a:cubicBezTo>
                    <a:pt x="105667" y="-5314"/>
                    <a:pt x="123250" y="-837"/>
                    <a:pt x="132660" y="31929"/>
                  </a:cubicBezTo>
                  <a:cubicBezTo>
                    <a:pt x="144779" y="77261"/>
                    <a:pt x="151793" y="123811"/>
                    <a:pt x="153570" y="170708"/>
                  </a:cubicBezTo>
                  <a:cubicBezTo>
                    <a:pt x="153960" y="205545"/>
                    <a:pt x="148599" y="240208"/>
                    <a:pt x="137698" y="273292"/>
                  </a:cubicBezTo>
                  <a:cubicBezTo>
                    <a:pt x="128012" y="301634"/>
                    <a:pt x="114924" y="328691"/>
                    <a:pt x="98728" y="353874"/>
                  </a:cubicBezTo>
                  <a:cubicBezTo>
                    <a:pt x="94261" y="361398"/>
                    <a:pt x="92740" y="368161"/>
                    <a:pt x="85897" y="383592"/>
                  </a:cubicBezTo>
                  <a:cubicBezTo>
                    <a:pt x="79329" y="399096"/>
                    <a:pt x="69083" y="412763"/>
                    <a:pt x="56052" y="423406"/>
                  </a:cubicBezTo>
                  <a:cubicBezTo>
                    <a:pt x="44647" y="431598"/>
                    <a:pt x="39229" y="432931"/>
                    <a:pt x="36473" y="431217"/>
                  </a:cubicBezTo>
                  <a:cubicBezTo>
                    <a:pt x="33716" y="429502"/>
                    <a:pt x="33811" y="425597"/>
                    <a:pt x="38659" y="421692"/>
                  </a:cubicBezTo>
                  <a:cubicBezTo>
                    <a:pt x="46747" y="415317"/>
                    <a:pt x="53638" y="407542"/>
                    <a:pt x="58999" y="398736"/>
                  </a:cubicBezTo>
                  <a:cubicBezTo>
                    <a:pt x="58999" y="398736"/>
                    <a:pt x="49019" y="408833"/>
                    <a:pt x="42461" y="414357"/>
                  </a:cubicBezTo>
                  <a:cubicBezTo>
                    <a:pt x="36691" y="419245"/>
                    <a:pt x="30295" y="423344"/>
                    <a:pt x="23451" y="426549"/>
                  </a:cubicBezTo>
                  <a:cubicBezTo>
                    <a:pt x="16798" y="429502"/>
                    <a:pt x="7483" y="423787"/>
                    <a:pt x="12236" y="419310"/>
                  </a:cubicBezTo>
                  <a:cubicBezTo>
                    <a:pt x="16988" y="414834"/>
                    <a:pt x="21740" y="412548"/>
                    <a:pt x="31245" y="404261"/>
                  </a:cubicBezTo>
                  <a:cubicBezTo>
                    <a:pt x="36359" y="399914"/>
                    <a:pt x="40921" y="394956"/>
                    <a:pt x="44837" y="389497"/>
                  </a:cubicBezTo>
                  <a:cubicBezTo>
                    <a:pt x="38146" y="394658"/>
                    <a:pt x="31064" y="399276"/>
                    <a:pt x="23641" y="403308"/>
                  </a:cubicBezTo>
                  <a:cubicBezTo>
                    <a:pt x="17910" y="406783"/>
                    <a:pt x="11333" y="408597"/>
                    <a:pt x="4632" y="408547"/>
                  </a:cubicBezTo>
                  <a:cubicBezTo>
                    <a:pt x="1115" y="408547"/>
                    <a:pt x="-3162" y="403404"/>
                    <a:pt x="3491" y="399022"/>
                  </a:cubicBezTo>
                  <a:cubicBezTo>
                    <a:pt x="12635" y="394058"/>
                    <a:pt x="21161" y="388014"/>
                    <a:pt x="28869" y="381020"/>
                  </a:cubicBezTo>
                  <a:cubicBezTo>
                    <a:pt x="36187" y="373781"/>
                    <a:pt x="40275" y="367590"/>
                    <a:pt x="38374" y="367494"/>
                  </a:cubicBezTo>
                  <a:cubicBezTo>
                    <a:pt x="36473" y="367399"/>
                    <a:pt x="32290" y="371876"/>
                    <a:pt x="23736" y="374638"/>
                  </a:cubicBezTo>
                  <a:cubicBezTo>
                    <a:pt x="15182" y="377400"/>
                    <a:pt x="5963" y="374638"/>
                    <a:pt x="4727" y="370161"/>
                  </a:cubicBezTo>
                  <a:cubicBezTo>
                    <a:pt x="3491" y="365685"/>
                    <a:pt x="3586" y="366256"/>
                    <a:pt x="11570" y="362351"/>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 name="Google Shape;2476;p37"/>
            <p:cNvSpPr/>
            <p:nvPr/>
          </p:nvSpPr>
          <p:spPr>
            <a:xfrm>
              <a:off x="4515562" y="822838"/>
              <a:ext cx="88583" cy="120566"/>
            </a:xfrm>
            <a:custGeom>
              <a:avLst/>
              <a:gdLst/>
              <a:ahLst/>
              <a:cxnLst/>
              <a:rect l="l" t="t" r="r" b="b"/>
              <a:pathLst>
                <a:path w="88583" h="120566" extrusionOk="0">
                  <a:moveTo>
                    <a:pt x="88584" y="96127"/>
                  </a:moveTo>
                  <a:cubicBezTo>
                    <a:pt x="88584" y="96127"/>
                    <a:pt x="56458" y="128131"/>
                    <a:pt x="18534" y="118892"/>
                  </a:cubicBezTo>
                  <a:cubicBezTo>
                    <a:pt x="13117" y="115177"/>
                    <a:pt x="0" y="40406"/>
                    <a:pt x="0" y="40406"/>
                  </a:cubicBezTo>
                  <a:cubicBezTo>
                    <a:pt x="0" y="40406"/>
                    <a:pt x="0" y="-1028"/>
                    <a:pt x="31746" y="20"/>
                  </a:cubicBezTo>
                  <a:cubicBezTo>
                    <a:pt x="63491" y="1067"/>
                    <a:pt x="88584" y="96127"/>
                    <a:pt x="88584" y="9612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a:xfrm>
            <a:off x="395536" y="225430"/>
            <a:ext cx="2808312" cy="584775"/>
          </a:xfrm>
        </p:spPr>
        <p:style>
          <a:lnRef idx="1">
            <a:schemeClr val="accent2"/>
          </a:lnRef>
          <a:fillRef idx="2">
            <a:schemeClr val="accent2"/>
          </a:fillRef>
          <a:effectRef idx="1">
            <a:schemeClr val="accent2"/>
          </a:effectRef>
          <a:fontRef idx="minor">
            <a:schemeClr val="dk1"/>
          </a:fontRef>
        </p:style>
        <p:txBody>
          <a:bodyPr wrap="square">
            <a:spAutoFit/>
          </a:bodyPr>
          <a:lstStyle/>
          <a:p>
            <a:r>
              <a:rPr lang="tr-TR" sz="3200" b="1" dirty="0">
                <a:solidFill>
                  <a:prstClr val="black"/>
                </a:solidFill>
                <a:latin typeface="Century Schoolbook"/>
                <a:ea typeface="+mn-ea"/>
                <a:cs typeface="+mn-cs"/>
              </a:rPr>
              <a:t>İşlemler</a:t>
            </a:r>
          </a:p>
        </p:txBody>
      </p:sp>
      <p:sp>
        <p:nvSpPr>
          <p:cNvPr id="3" name="İçerik Yer Tutucusu 2"/>
          <p:cNvSpPr>
            <a:spLocks noGrp="1"/>
          </p:cNvSpPr>
          <p:nvPr>
            <p:ph sz="quarter" idx="13"/>
          </p:nvPr>
        </p:nvSpPr>
        <p:spPr>
          <a:xfrm>
            <a:off x="0" y="1352550"/>
            <a:ext cx="4788024" cy="3790950"/>
          </a:xfrm>
        </p:spPr>
        <p:txBody>
          <a:bodyPr>
            <a:normAutofit fontScale="70000" lnSpcReduction="20000"/>
          </a:bodyPr>
          <a:lstStyle/>
          <a:p>
            <a:pPr marL="0" lvl="0" indent="0">
              <a:buNone/>
            </a:pPr>
            <a:r>
              <a:rPr lang="tr-TR" sz="4200" b="1" dirty="0">
                <a:effectLst>
                  <a:outerShdw blurRad="38100" dist="38100" dir="2700000" algn="tl">
                    <a:srgbClr val="000000">
                      <a:alpha val="43137"/>
                    </a:srgbClr>
                  </a:outerShdw>
                </a:effectLst>
              </a:rPr>
              <a:t>Etkinliğin Tanıtımı:</a:t>
            </a:r>
          </a:p>
          <a:p>
            <a:pPr marL="0" lvl="0" indent="0">
              <a:buNone/>
            </a:pPr>
            <a:r>
              <a:rPr lang="tr-TR" sz="4000" b="1" dirty="0"/>
              <a:t>D-</a:t>
            </a:r>
            <a:r>
              <a:rPr lang="tr-TR" sz="2800" dirty="0"/>
              <a:t> Kaplumbağa ve Tavşan hikayesinde, Tavşan her zaman ne kadar hızlı olduğu konusunda övünürdü. Bu yüzden Kaplumbağa, tavşanı yarışa zorladı. Tavşan kazanacağı konusunda kendinden çok emindi, kestirmeye karar verdi ... </a:t>
            </a:r>
            <a:r>
              <a:rPr lang="tr-TR" sz="2800" dirty="0" err="1"/>
              <a:t>Kaplumbağa'nın</a:t>
            </a:r>
            <a:r>
              <a:rPr lang="tr-TR" sz="2800" dirty="0"/>
              <a:t> yavaşça onu geçip ilk önce bitiş çizgisini geçmesi için yeterli süre tavşan uyudu. Tavşan bu hikayeyi anlatırsa hikayenin ne kadar farklı olacağını bir düşünün! Tavşan kendini nasıl açıklar? Eşinizle anlatmak istediğiniz hikayeye karar verin.</a:t>
            </a:r>
          </a:p>
        </p:txBody>
      </p:sp>
      <p:pic>
        <p:nvPicPr>
          <p:cNvPr id="7170" name="Picture 2" descr="D:\STEM_ders_doc\gif_anim_resim\animated-cogs.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5148064" y="1635646"/>
            <a:ext cx="3714750" cy="3028950"/>
          </a:xfrm>
          <a:prstGeom prst="rect">
            <a:avLst/>
          </a:prstGeom>
          <a:noFill/>
          <a:extLst>
            <a:ext uri="{909E8E84-426E-40DD-AFC4-6F175D3DCCD1}">
              <a14:hiddenFill xmlns:a14="http://schemas.microsoft.com/office/drawing/2010/main">
                <a:solidFill>
                  <a:srgbClr val="FFFFFF"/>
                </a:solidFill>
              </a14:hiddenFill>
            </a:ext>
          </a:extLst>
        </p:spPr>
      </p:pic>
      <p:pic>
        <p:nvPicPr>
          <p:cNvPr id="7" name="image11.png"/>
          <p:cNvPicPr/>
          <p:nvPr/>
        </p:nvPicPr>
        <p:blipFill>
          <a:blip r:embed="rId3" cstate="print">
            <a:extLst>
              <a:ext uri="{28A0092B-C50C-407E-A947-70E740481C1C}">
                <a14:useLocalDpi xmlns:a14="http://schemas.microsoft.com/office/drawing/2010/main" val="0"/>
              </a:ext>
            </a:extLst>
          </a:blip>
          <a:srcRect/>
          <a:stretch>
            <a:fillRect/>
          </a:stretch>
        </p:blipFill>
        <p:spPr>
          <a:xfrm>
            <a:off x="7668344" y="-77922"/>
            <a:ext cx="1370846" cy="1275606"/>
          </a:xfrm>
          <a:prstGeom prst="rect">
            <a:avLst/>
          </a:prstGeom>
          <a:ln/>
        </p:spPr>
      </p:pic>
    </p:spTree>
    <p:extLst>
      <p:ext uri="{BB962C8B-B14F-4D97-AF65-F5344CB8AC3E}">
        <p14:creationId xmlns:p14="http://schemas.microsoft.com/office/powerpoint/2010/main" val="29479687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a:xfrm>
            <a:off x="395536" y="225430"/>
            <a:ext cx="2808312" cy="584775"/>
          </a:xfrm>
        </p:spPr>
        <p:style>
          <a:lnRef idx="1">
            <a:schemeClr val="accent2"/>
          </a:lnRef>
          <a:fillRef idx="2">
            <a:schemeClr val="accent2"/>
          </a:fillRef>
          <a:effectRef idx="1">
            <a:schemeClr val="accent2"/>
          </a:effectRef>
          <a:fontRef idx="minor">
            <a:schemeClr val="dk1"/>
          </a:fontRef>
        </p:style>
        <p:txBody>
          <a:bodyPr wrap="square">
            <a:spAutoFit/>
          </a:bodyPr>
          <a:lstStyle/>
          <a:p>
            <a:r>
              <a:rPr lang="tr-TR" sz="3200" b="1" dirty="0">
                <a:solidFill>
                  <a:prstClr val="black"/>
                </a:solidFill>
                <a:latin typeface="Century Schoolbook"/>
                <a:ea typeface="+mn-ea"/>
                <a:cs typeface="+mn-cs"/>
              </a:rPr>
              <a:t>İşlemler</a:t>
            </a:r>
          </a:p>
        </p:txBody>
      </p:sp>
      <p:sp>
        <p:nvSpPr>
          <p:cNvPr id="3" name="İçerik Yer Tutucusu 2"/>
          <p:cNvSpPr>
            <a:spLocks noGrp="1"/>
          </p:cNvSpPr>
          <p:nvPr>
            <p:ph sz="quarter" idx="13"/>
          </p:nvPr>
        </p:nvSpPr>
        <p:spPr>
          <a:xfrm>
            <a:off x="0" y="1352550"/>
            <a:ext cx="4788024" cy="3790950"/>
          </a:xfrm>
        </p:spPr>
        <p:txBody>
          <a:bodyPr>
            <a:normAutofit fontScale="40000" lnSpcReduction="20000"/>
          </a:bodyPr>
          <a:lstStyle/>
          <a:p>
            <a:pPr marL="0" indent="0">
              <a:buNone/>
            </a:pPr>
            <a:r>
              <a:rPr lang="tr-TR" sz="7300" b="1" dirty="0">
                <a:effectLst>
                  <a:outerShdw blurRad="38100" dist="38100" dir="2700000" algn="tl">
                    <a:srgbClr val="000000">
                      <a:alpha val="43137"/>
                    </a:srgbClr>
                  </a:outerShdw>
                </a:effectLst>
              </a:rPr>
              <a:t>Etkinliğin Tanıtımı:</a:t>
            </a:r>
          </a:p>
          <a:p>
            <a:pPr marL="0" lvl="0" indent="0">
              <a:buNone/>
            </a:pPr>
            <a:r>
              <a:rPr lang="tr-TR" sz="5500" b="1" dirty="0"/>
              <a:t>E-</a:t>
            </a:r>
            <a:r>
              <a:rPr lang="tr-TR" dirty="0"/>
              <a:t> </a:t>
            </a:r>
            <a:r>
              <a:rPr lang="tr-TR" sz="5500" dirty="0"/>
              <a:t>Bu aktivitede örnek olarak, Kaplumbağa ve Tavşanın hikayesi kullanacaktır, ancak siz sevdiğiniz herhangi bir hikayeyi kullanabilirsiniz. Kaplumbağa ve Tavşan hikayesinde Tavşan'ın kestirmesinden ilk uyandığı zamanı seçebilirsiniz. Ardından, hanginizin hikayeyi anlatıcı bakış açısıyla anlatacağına ve hanginizin hikayeyi birinci şahıs bakış açısıyla anlatacağına karar vererek bir proje oluşturmaya başlayın.</a:t>
            </a:r>
          </a:p>
          <a:p>
            <a:pPr marL="0" lvl="0" indent="0">
              <a:buNone/>
            </a:pPr>
            <a:endParaRPr lang="tr-TR" sz="4200" b="1" dirty="0">
              <a:effectLst>
                <a:outerShdw blurRad="38100" dist="38100" dir="2700000" algn="tl">
                  <a:srgbClr val="000000">
                    <a:alpha val="43137"/>
                  </a:srgbClr>
                </a:outerShdw>
              </a:effectLst>
            </a:endParaRPr>
          </a:p>
        </p:txBody>
      </p:sp>
      <p:pic>
        <p:nvPicPr>
          <p:cNvPr id="7170" name="Picture 2" descr="D:\STEM_ders_doc\gif_anim_resim\animated-cogs.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5148064" y="1635646"/>
            <a:ext cx="3714750" cy="3028950"/>
          </a:xfrm>
          <a:prstGeom prst="rect">
            <a:avLst/>
          </a:prstGeom>
          <a:noFill/>
          <a:extLst>
            <a:ext uri="{909E8E84-426E-40DD-AFC4-6F175D3DCCD1}">
              <a14:hiddenFill xmlns:a14="http://schemas.microsoft.com/office/drawing/2010/main">
                <a:solidFill>
                  <a:srgbClr val="FFFFFF"/>
                </a:solidFill>
              </a14:hiddenFill>
            </a:ext>
          </a:extLst>
        </p:spPr>
      </p:pic>
      <p:pic>
        <p:nvPicPr>
          <p:cNvPr id="7" name="image11.png"/>
          <p:cNvPicPr/>
          <p:nvPr/>
        </p:nvPicPr>
        <p:blipFill>
          <a:blip r:embed="rId3" cstate="print">
            <a:extLst>
              <a:ext uri="{28A0092B-C50C-407E-A947-70E740481C1C}">
                <a14:useLocalDpi xmlns:a14="http://schemas.microsoft.com/office/drawing/2010/main" val="0"/>
              </a:ext>
            </a:extLst>
          </a:blip>
          <a:srcRect/>
          <a:stretch>
            <a:fillRect/>
          </a:stretch>
        </p:blipFill>
        <p:spPr>
          <a:xfrm>
            <a:off x="7668344" y="-77922"/>
            <a:ext cx="1370846" cy="1275606"/>
          </a:xfrm>
          <a:prstGeom prst="rect">
            <a:avLst/>
          </a:prstGeom>
          <a:ln/>
        </p:spPr>
      </p:pic>
    </p:spTree>
    <p:extLst>
      <p:ext uri="{BB962C8B-B14F-4D97-AF65-F5344CB8AC3E}">
        <p14:creationId xmlns:p14="http://schemas.microsoft.com/office/powerpoint/2010/main" val="34405988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a:xfrm>
            <a:off x="395536" y="225430"/>
            <a:ext cx="2808312" cy="584775"/>
          </a:xfrm>
        </p:spPr>
        <p:style>
          <a:lnRef idx="1">
            <a:schemeClr val="accent2"/>
          </a:lnRef>
          <a:fillRef idx="2">
            <a:schemeClr val="accent2"/>
          </a:fillRef>
          <a:effectRef idx="1">
            <a:schemeClr val="accent2"/>
          </a:effectRef>
          <a:fontRef idx="minor">
            <a:schemeClr val="dk1"/>
          </a:fontRef>
        </p:style>
        <p:txBody>
          <a:bodyPr wrap="square">
            <a:spAutoFit/>
          </a:bodyPr>
          <a:lstStyle/>
          <a:p>
            <a:r>
              <a:rPr lang="tr-TR" sz="3200" b="1" dirty="0">
                <a:solidFill>
                  <a:prstClr val="black"/>
                </a:solidFill>
                <a:latin typeface="Century Schoolbook"/>
                <a:ea typeface="+mn-ea"/>
                <a:cs typeface="+mn-cs"/>
              </a:rPr>
              <a:t>İşlemler</a:t>
            </a:r>
          </a:p>
        </p:txBody>
      </p:sp>
      <p:sp>
        <p:nvSpPr>
          <p:cNvPr id="3" name="İçerik Yer Tutucusu 2"/>
          <p:cNvSpPr>
            <a:spLocks noGrp="1"/>
          </p:cNvSpPr>
          <p:nvPr>
            <p:ph sz="quarter" idx="13"/>
          </p:nvPr>
        </p:nvSpPr>
        <p:spPr>
          <a:xfrm>
            <a:off x="0" y="1352550"/>
            <a:ext cx="4788024" cy="3790950"/>
          </a:xfrm>
        </p:spPr>
        <p:txBody>
          <a:bodyPr>
            <a:normAutofit fontScale="40000" lnSpcReduction="20000"/>
          </a:bodyPr>
          <a:lstStyle/>
          <a:p>
            <a:pPr marL="0" indent="0">
              <a:buNone/>
            </a:pPr>
            <a:r>
              <a:rPr lang="tr-TR" sz="7300" b="1" dirty="0">
                <a:effectLst>
                  <a:outerShdw blurRad="38100" dist="38100" dir="2700000" algn="tl">
                    <a:srgbClr val="000000">
                      <a:alpha val="43137"/>
                    </a:srgbClr>
                  </a:outerShdw>
                </a:effectLst>
              </a:rPr>
              <a:t>Öykü Anlatımı:</a:t>
            </a:r>
          </a:p>
          <a:p>
            <a:pPr lvl="1"/>
            <a:r>
              <a:rPr lang="tr-TR" sz="5500" dirty="0"/>
              <a:t>Anlatıcı, hikayede neler olduğunu açıklar ancak doğrudan buna dahil değildir. Hikayeyi üçüncü şahıs bakış açısıyla anlatırlar ve “o”, “onlar” ve “onların” gibi kelimeleri kullanırlar. Hikayedeki bir karakter eylemin kendisi için olan kısmını tanımlıyorsa, “ben”, biz ”ve“ bizim ” gibi kelimeler kullanır. Buna hikayeyi birinci şahıs bakış açısıyla anlatmak denir.</a:t>
            </a:r>
            <a:endParaRPr lang="tr-TR" sz="6200" dirty="0"/>
          </a:p>
          <a:p>
            <a:pPr marL="0" lvl="0" indent="0">
              <a:buNone/>
            </a:pPr>
            <a:endParaRPr lang="tr-TR" sz="4200" b="1" dirty="0">
              <a:effectLst>
                <a:outerShdw blurRad="38100" dist="38100" dir="2700000" algn="tl">
                  <a:srgbClr val="000000">
                    <a:alpha val="43137"/>
                  </a:srgbClr>
                </a:outerShdw>
              </a:effectLst>
            </a:endParaRPr>
          </a:p>
        </p:txBody>
      </p:sp>
      <p:pic>
        <p:nvPicPr>
          <p:cNvPr id="7170" name="Picture 2" descr="D:\STEM_ders_doc\gif_anim_resim\animated-cogs.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5148064" y="1635646"/>
            <a:ext cx="3714750" cy="3028950"/>
          </a:xfrm>
          <a:prstGeom prst="rect">
            <a:avLst/>
          </a:prstGeom>
          <a:noFill/>
          <a:extLst>
            <a:ext uri="{909E8E84-426E-40DD-AFC4-6F175D3DCCD1}">
              <a14:hiddenFill xmlns:a14="http://schemas.microsoft.com/office/drawing/2010/main">
                <a:solidFill>
                  <a:srgbClr val="FFFFFF"/>
                </a:solidFill>
              </a14:hiddenFill>
            </a:ext>
          </a:extLst>
        </p:spPr>
      </p:pic>
      <p:pic>
        <p:nvPicPr>
          <p:cNvPr id="7" name="image11.png"/>
          <p:cNvPicPr/>
          <p:nvPr/>
        </p:nvPicPr>
        <p:blipFill>
          <a:blip r:embed="rId3" cstate="print">
            <a:extLst>
              <a:ext uri="{28A0092B-C50C-407E-A947-70E740481C1C}">
                <a14:useLocalDpi xmlns:a14="http://schemas.microsoft.com/office/drawing/2010/main" val="0"/>
              </a:ext>
            </a:extLst>
          </a:blip>
          <a:srcRect/>
          <a:stretch>
            <a:fillRect/>
          </a:stretch>
        </p:blipFill>
        <p:spPr>
          <a:xfrm>
            <a:off x="7668344" y="-77922"/>
            <a:ext cx="1370846" cy="1275606"/>
          </a:xfrm>
          <a:prstGeom prst="rect">
            <a:avLst/>
          </a:prstGeom>
          <a:ln/>
        </p:spPr>
      </p:pic>
    </p:spTree>
    <p:extLst>
      <p:ext uri="{BB962C8B-B14F-4D97-AF65-F5344CB8AC3E}">
        <p14:creationId xmlns:p14="http://schemas.microsoft.com/office/powerpoint/2010/main" val="12418608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a:xfrm>
            <a:off x="395536" y="225430"/>
            <a:ext cx="2808312" cy="584775"/>
          </a:xfrm>
        </p:spPr>
        <p:style>
          <a:lnRef idx="1">
            <a:schemeClr val="accent2"/>
          </a:lnRef>
          <a:fillRef idx="2">
            <a:schemeClr val="accent2"/>
          </a:fillRef>
          <a:effectRef idx="1">
            <a:schemeClr val="accent2"/>
          </a:effectRef>
          <a:fontRef idx="minor">
            <a:schemeClr val="dk1"/>
          </a:fontRef>
        </p:style>
        <p:txBody>
          <a:bodyPr wrap="square">
            <a:spAutoFit/>
          </a:bodyPr>
          <a:lstStyle/>
          <a:p>
            <a:r>
              <a:rPr lang="tr-TR" sz="3200" b="1" dirty="0">
                <a:solidFill>
                  <a:prstClr val="black"/>
                </a:solidFill>
                <a:latin typeface="Century Schoolbook"/>
                <a:ea typeface="+mn-ea"/>
                <a:cs typeface="+mn-cs"/>
              </a:rPr>
              <a:t>İşlemler</a:t>
            </a:r>
          </a:p>
        </p:txBody>
      </p:sp>
      <p:sp>
        <p:nvSpPr>
          <p:cNvPr id="3" name="İçerik Yer Tutucusu 2"/>
          <p:cNvSpPr>
            <a:spLocks noGrp="1"/>
          </p:cNvSpPr>
          <p:nvPr>
            <p:ph sz="quarter" idx="13"/>
          </p:nvPr>
        </p:nvSpPr>
        <p:spPr>
          <a:xfrm>
            <a:off x="0" y="1352550"/>
            <a:ext cx="4788024" cy="3790950"/>
          </a:xfrm>
        </p:spPr>
        <p:txBody>
          <a:bodyPr>
            <a:normAutofit fontScale="62500" lnSpcReduction="20000"/>
          </a:bodyPr>
          <a:lstStyle/>
          <a:p>
            <a:pPr marL="0" indent="0">
              <a:buNone/>
            </a:pPr>
            <a:r>
              <a:rPr lang="tr-TR" sz="7300" b="1" dirty="0">
                <a:effectLst>
                  <a:outerShdw blurRad="38100" dist="38100" dir="2700000" algn="tl">
                    <a:srgbClr val="000000">
                      <a:alpha val="43137"/>
                    </a:srgbClr>
                  </a:outerShdw>
                </a:effectLst>
              </a:rPr>
              <a:t>Öykü Anlatımı:</a:t>
            </a:r>
          </a:p>
          <a:p>
            <a:pPr lvl="1"/>
            <a:r>
              <a:rPr lang="tr-TR" sz="4600" dirty="0"/>
              <a:t>Bu aktivitede grubunuzdaki bir kişi birinci şahıs bakış açısıyla bir hikaye anlatacak ve diğeri ise üçüncü şahıs bakış açısıyla bir hikaye anlatacak.</a:t>
            </a:r>
          </a:p>
          <a:p>
            <a:pPr marL="0" lvl="0" indent="0">
              <a:buNone/>
            </a:pPr>
            <a:endParaRPr lang="tr-TR" sz="4200" b="1" dirty="0">
              <a:effectLst>
                <a:outerShdw blurRad="38100" dist="38100" dir="2700000" algn="tl">
                  <a:srgbClr val="000000">
                    <a:alpha val="43137"/>
                  </a:srgbClr>
                </a:outerShdw>
              </a:effectLst>
            </a:endParaRPr>
          </a:p>
        </p:txBody>
      </p:sp>
      <p:pic>
        <p:nvPicPr>
          <p:cNvPr id="7170" name="Picture 2" descr="D:\STEM_ders_doc\gif_anim_resim\animated-cogs.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5148064" y="1635646"/>
            <a:ext cx="3714750" cy="3028950"/>
          </a:xfrm>
          <a:prstGeom prst="rect">
            <a:avLst/>
          </a:prstGeom>
          <a:noFill/>
          <a:extLst>
            <a:ext uri="{909E8E84-426E-40DD-AFC4-6F175D3DCCD1}">
              <a14:hiddenFill xmlns:a14="http://schemas.microsoft.com/office/drawing/2010/main">
                <a:solidFill>
                  <a:srgbClr val="FFFFFF"/>
                </a:solidFill>
              </a14:hiddenFill>
            </a:ext>
          </a:extLst>
        </p:spPr>
      </p:pic>
      <p:pic>
        <p:nvPicPr>
          <p:cNvPr id="7" name="image11.png"/>
          <p:cNvPicPr/>
          <p:nvPr/>
        </p:nvPicPr>
        <p:blipFill>
          <a:blip r:embed="rId3" cstate="print">
            <a:extLst>
              <a:ext uri="{28A0092B-C50C-407E-A947-70E740481C1C}">
                <a14:useLocalDpi xmlns:a14="http://schemas.microsoft.com/office/drawing/2010/main" val="0"/>
              </a:ext>
            </a:extLst>
          </a:blip>
          <a:srcRect/>
          <a:stretch>
            <a:fillRect/>
          </a:stretch>
        </p:blipFill>
        <p:spPr>
          <a:xfrm>
            <a:off x="7668344" y="-77922"/>
            <a:ext cx="1370846" cy="1275606"/>
          </a:xfrm>
          <a:prstGeom prst="rect">
            <a:avLst/>
          </a:prstGeom>
          <a:ln/>
        </p:spPr>
      </p:pic>
    </p:spTree>
    <p:extLst>
      <p:ext uri="{BB962C8B-B14F-4D97-AF65-F5344CB8AC3E}">
        <p14:creationId xmlns:p14="http://schemas.microsoft.com/office/powerpoint/2010/main" val="6127239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Resim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80312" y="2932589"/>
            <a:ext cx="1569509" cy="1997557"/>
          </a:xfrm>
          <a:prstGeom prst="rect">
            <a:avLst/>
          </a:prstGeom>
        </p:spPr>
      </p:pic>
      <p:sp>
        <p:nvSpPr>
          <p:cNvPr id="9" name="Dikdörtgen 8"/>
          <p:cNvSpPr/>
          <p:nvPr/>
        </p:nvSpPr>
        <p:spPr>
          <a:xfrm>
            <a:off x="1763634" y="1491629"/>
            <a:ext cx="5493517" cy="400110"/>
          </a:xfrm>
          <a:prstGeom prst="rect">
            <a:avLst/>
          </a:prstGeom>
        </p:spPr>
        <p:txBody>
          <a:bodyPr wrap="square">
            <a:spAutoFit/>
          </a:bodyPr>
          <a:lstStyle/>
          <a:p>
            <a:pPr lvl="1"/>
            <a:r>
              <a:rPr lang="tr-TR" sz="2000" b="1" dirty="0"/>
              <a:t>Silinen  bir karakteri geri yükleme..</a:t>
            </a:r>
          </a:p>
        </p:txBody>
      </p:sp>
      <p:pic>
        <p:nvPicPr>
          <p:cNvPr id="1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59151" y="2932589"/>
            <a:ext cx="2333625" cy="152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Dikdörtgen 10"/>
          <p:cNvSpPr/>
          <p:nvPr/>
        </p:nvSpPr>
        <p:spPr>
          <a:xfrm>
            <a:off x="2860895" y="2140501"/>
            <a:ext cx="4396256" cy="461665"/>
          </a:xfrm>
          <a:prstGeom prst="rect">
            <a:avLst/>
          </a:prstGeom>
        </p:spPr>
        <p:txBody>
          <a:bodyPr wrap="square">
            <a:spAutoFit/>
          </a:bodyPr>
          <a:lstStyle/>
          <a:p>
            <a:pPr marL="285750" indent="-285750">
              <a:buFont typeface="Arial" panose="020B0604020202020204" pitchFamily="34" charset="0"/>
              <a:buChar char="•"/>
            </a:pPr>
            <a:r>
              <a:rPr lang="tr-TR" sz="2400" dirty="0"/>
              <a:t>Düzenle-Kuklayı Geri Getir</a:t>
            </a:r>
          </a:p>
        </p:txBody>
      </p:sp>
      <p:sp>
        <p:nvSpPr>
          <p:cNvPr id="2" name="Başlık 1"/>
          <p:cNvSpPr>
            <a:spLocks noGrp="1"/>
          </p:cNvSpPr>
          <p:nvPr>
            <p:ph type="title"/>
          </p:nvPr>
        </p:nvSpPr>
        <p:spPr/>
        <p:txBody>
          <a:bodyPr/>
          <a:lstStyle/>
          <a:p>
            <a:endParaRPr lang="tr-TR" dirty="0"/>
          </a:p>
        </p:txBody>
      </p:sp>
      <p:sp>
        <p:nvSpPr>
          <p:cNvPr id="14" name="Dikdörtgen 13"/>
          <p:cNvSpPr/>
          <p:nvPr/>
        </p:nvSpPr>
        <p:spPr>
          <a:xfrm>
            <a:off x="611560" y="339502"/>
            <a:ext cx="6493630" cy="584775"/>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r>
              <a:rPr sz="3200" b="1" dirty="0">
                <a:solidFill>
                  <a:prstClr val="black"/>
                </a:solidFill>
                <a:latin typeface="Century Schoolbook"/>
              </a:rPr>
              <a:t>Eklenti Çözüm </a:t>
            </a:r>
            <a:r>
              <a:rPr sz="3200" b="1" dirty="0" err="1">
                <a:solidFill>
                  <a:prstClr val="black"/>
                </a:solidFill>
                <a:latin typeface="Century Schoolbook"/>
              </a:rPr>
              <a:t>Klavuzu</a:t>
            </a:r>
            <a:r>
              <a:rPr sz="3200" b="1" dirty="0">
                <a:solidFill>
                  <a:prstClr val="black"/>
                </a:solidFill>
                <a:latin typeface="Century Schoolbook"/>
              </a:rPr>
              <a:t>:</a:t>
            </a:r>
          </a:p>
        </p:txBody>
      </p:sp>
      <p:pic>
        <p:nvPicPr>
          <p:cNvPr id="12" name="image11.png"/>
          <p:cNvPicPr/>
          <p:nvPr/>
        </p:nvPicPr>
        <p:blipFill>
          <a:blip r:embed="rId4" cstate="print">
            <a:extLst>
              <a:ext uri="{28A0092B-C50C-407E-A947-70E740481C1C}">
                <a14:useLocalDpi xmlns:a14="http://schemas.microsoft.com/office/drawing/2010/main" val="0"/>
              </a:ext>
            </a:extLst>
          </a:blip>
          <a:srcRect/>
          <a:stretch>
            <a:fillRect/>
          </a:stretch>
        </p:blipFill>
        <p:spPr>
          <a:xfrm>
            <a:off x="7668344" y="-77922"/>
            <a:ext cx="1370846" cy="1275606"/>
          </a:xfrm>
          <a:prstGeom prst="rect">
            <a:avLst/>
          </a:prstGeom>
          <a:ln/>
        </p:spPr>
      </p:pic>
    </p:spTree>
    <p:extLst>
      <p:ext uri="{BB962C8B-B14F-4D97-AF65-F5344CB8AC3E}">
        <p14:creationId xmlns:p14="http://schemas.microsoft.com/office/powerpoint/2010/main" val="1045946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Resim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05190" y="2859782"/>
            <a:ext cx="1569509" cy="1997557"/>
          </a:xfrm>
          <a:prstGeom prst="rect">
            <a:avLst/>
          </a:prstGeom>
        </p:spPr>
      </p:pic>
      <p:sp>
        <p:nvSpPr>
          <p:cNvPr id="7" name="Dikdörtgen 6"/>
          <p:cNvSpPr/>
          <p:nvPr/>
        </p:nvSpPr>
        <p:spPr>
          <a:xfrm>
            <a:off x="2339752" y="1419622"/>
            <a:ext cx="5493517" cy="461665"/>
          </a:xfrm>
          <a:prstGeom prst="rect">
            <a:avLst/>
          </a:prstGeom>
        </p:spPr>
        <p:txBody>
          <a:bodyPr wrap="square">
            <a:spAutoFit/>
          </a:bodyPr>
          <a:lstStyle/>
          <a:p>
            <a:pPr lvl="1"/>
            <a:r>
              <a:rPr lang="tr-TR" sz="2400" b="1" dirty="0"/>
              <a:t>Silinen kodu geri getirme.</a:t>
            </a:r>
          </a:p>
        </p:txBody>
      </p:sp>
      <p:sp>
        <p:nvSpPr>
          <p:cNvPr id="8" name="Dikdörtgen 7"/>
          <p:cNvSpPr/>
          <p:nvPr/>
        </p:nvSpPr>
        <p:spPr>
          <a:xfrm>
            <a:off x="3491880" y="2067694"/>
            <a:ext cx="3970664" cy="461665"/>
          </a:xfrm>
          <a:prstGeom prst="rect">
            <a:avLst/>
          </a:prstGeom>
        </p:spPr>
        <p:txBody>
          <a:bodyPr wrap="square">
            <a:spAutoFit/>
          </a:bodyPr>
          <a:lstStyle/>
          <a:p>
            <a:pPr marL="285750" indent="-285750">
              <a:buFont typeface="Arial" panose="020B0604020202020204" pitchFamily="34" charset="0"/>
              <a:buChar char="•"/>
            </a:pPr>
            <a:r>
              <a:rPr lang="tr-TR" sz="2400" dirty="0"/>
              <a:t>Sağ </a:t>
            </a:r>
            <a:r>
              <a:rPr lang="tr-TR" sz="2400" dirty="0" err="1"/>
              <a:t>mouse</a:t>
            </a:r>
            <a:r>
              <a:rPr lang="tr-TR" sz="2400" dirty="0"/>
              <a:t>  - Geri Al</a:t>
            </a:r>
          </a:p>
        </p:txBody>
      </p:sp>
      <p:pic>
        <p:nvPicPr>
          <p:cNvPr id="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47864" y="2691383"/>
            <a:ext cx="2600325" cy="1619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0" name="Grup 9"/>
          <p:cNvGrpSpPr/>
          <p:nvPr/>
        </p:nvGrpSpPr>
        <p:grpSpPr>
          <a:xfrm>
            <a:off x="83228" y="1491629"/>
            <a:ext cx="1800881" cy="3246677"/>
            <a:chOff x="-37247" y="1309250"/>
            <a:chExt cx="1800881" cy="3246677"/>
          </a:xfrm>
        </p:grpSpPr>
        <p:pic>
          <p:nvPicPr>
            <p:cNvPr id="11" name="Picture 3" descr="C:\Users\ilyas\AppData\Local\Microsoft\Windows\INetCache\IE\W6FKEQTG\magnifier[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37247" y="1309250"/>
              <a:ext cx="1800881" cy="324667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C:\Users\ilyas\AppData\Local\Microsoft\Windows\INetCache\IE\DLFFPA0B\question-683251_640[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23528" y="1691684"/>
              <a:ext cx="611673" cy="787667"/>
            </a:xfrm>
            <a:prstGeom prst="rect">
              <a:avLst/>
            </a:prstGeom>
            <a:noFill/>
            <a:extLst>
              <a:ext uri="{909E8E84-426E-40DD-AFC4-6F175D3DCCD1}">
                <a14:hiddenFill xmlns:a14="http://schemas.microsoft.com/office/drawing/2010/main">
                  <a:solidFill>
                    <a:srgbClr val="FFFFFF"/>
                  </a:solidFill>
                </a14:hiddenFill>
              </a:ext>
            </a:extLst>
          </p:spPr>
        </p:pic>
      </p:grpSp>
      <p:sp>
        <p:nvSpPr>
          <p:cNvPr id="14" name="Dikdörtgen 13"/>
          <p:cNvSpPr/>
          <p:nvPr/>
        </p:nvSpPr>
        <p:spPr>
          <a:xfrm>
            <a:off x="611560" y="339502"/>
            <a:ext cx="6493630" cy="584775"/>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r>
              <a:rPr sz="3200" b="1" dirty="0">
                <a:solidFill>
                  <a:prstClr val="black"/>
                </a:solidFill>
                <a:latin typeface="Century Schoolbook"/>
              </a:rPr>
              <a:t>Eklenti Çözüm </a:t>
            </a:r>
            <a:r>
              <a:rPr sz="3200" b="1" dirty="0" err="1">
                <a:solidFill>
                  <a:prstClr val="black"/>
                </a:solidFill>
                <a:latin typeface="Century Schoolbook"/>
              </a:rPr>
              <a:t>Klavuzu</a:t>
            </a:r>
            <a:r>
              <a:rPr sz="3200" b="1" dirty="0">
                <a:solidFill>
                  <a:prstClr val="black"/>
                </a:solidFill>
                <a:latin typeface="Century Schoolbook"/>
              </a:rPr>
              <a:t>:</a:t>
            </a:r>
          </a:p>
        </p:txBody>
      </p:sp>
      <p:pic>
        <p:nvPicPr>
          <p:cNvPr id="16" name="image11.png"/>
          <p:cNvPicPr/>
          <p:nvPr/>
        </p:nvPicPr>
        <p:blipFill>
          <a:blip r:embed="rId6" cstate="print">
            <a:extLst>
              <a:ext uri="{28A0092B-C50C-407E-A947-70E740481C1C}">
                <a14:useLocalDpi xmlns:a14="http://schemas.microsoft.com/office/drawing/2010/main" val="0"/>
              </a:ext>
            </a:extLst>
          </a:blip>
          <a:srcRect/>
          <a:stretch>
            <a:fillRect/>
          </a:stretch>
        </p:blipFill>
        <p:spPr>
          <a:xfrm>
            <a:off x="7668344" y="-77922"/>
            <a:ext cx="1370846" cy="1275606"/>
          </a:xfrm>
          <a:prstGeom prst="rect">
            <a:avLst/>
          </a:prstGeom>
          <a:ln/>
        </p:spPr>
      </p:pic>
    </p:spTree>
    <p:extLst>
      <p:ext uri="{BB962C8B-B14F-4D97-AF65-F5344CB8AC3E}">
        <p14:creationId xmlns:p14="http://schemas.microsoft.com/office/powerpoint/2010/main" val="3194204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up 4"/>
          <p:cNvGrpSpPr/>
          <p:nvPr/>
        </p:nvGrpSpPr>
        <p:grpSpPr>
          <a:xfrm>
            <a:off x="83228" y="1491629"/>
            <a:ext cx="1800881" cy="3246677"/>
            <a:chOff x="-37247" y="1309250"/>
            <a:chExt cx="1800881" cy="3246677"/>
          </a:xfrm>
        </p:grpSpPr>
        <p:pic>
          <p:nvPicPr>
            <p:cNvPr id="6" name="Picture 3" descr="C:\Users\ilyas\AppData\Local\Microsoft\Windows\INetCache\IE\W6FKEQTG\magnifier[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a:off x="-37247" y="1309250"/>
              <a:ext cx="1800881" cy="324667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C:\Users\ilyas\AppData\Local\Microsoft\Windows\INetCache\IE\DLFFPA0B\question-683251_640[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3528" y="1691684"/>
              <a:ext cx="611673" cy="787667"/>
            </a:xfrm>
            <a:prstGeom prst="rect">
              <a:avLst/>
            </a:prstGeom>
            <a:noFill/>
            <a:extLst>
              <a:ext uri="{909E8E84-426E-40DD-AFC4-6F175D3DCCD1}">
                <a14:hiddenFill xmlns:a14="http://schemas.microsoft.com/office/drawing/2010/main">
                  <a:solidFill>
                    <a:srgbClr val="FFFFFF"/>
                  </a:solidFill>
                </a14:hiddenFill>
              </a:ext>
            </a:extLst>
          </p:spPr>
        </p:pic>
      </p:grpSp>
      <p:pic>
        <p:nvPicPr>
          <p:cNvPr id="9" name="Resim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80312" y="2859782"/>
            <a:ext cx="1569509" cy="1997557"/>
          </a:xfrm>
          <a:prstGeom prst="rect">
            <a:avLst/>
          </a:prstGeom>
        </p:spPr>
      </p:pic>
      <p:sp>
        <p:nvSpPr>
          <p:cNvPr id="10" name="Dikdörtgen 9"/>
          <p:cNvSpPr/>
          <p:nvPr/>
        </p:nvSpPr>
        <p:spPr>
          <a:xfrm>
            <a:off x="1445015" y="1260796"/>
            <a:ext cx="5493517" cy="461665"/>
          </a:xfrm>
          <a:prstGeom prst="rect">
            <a:avLst/>
          </a:prstGeom>
        </p:spPr>
        <p:txBody>
          <a:bodyPr wrap="square">
            <a:spAutoFit/>
          </a:bodyPr>
          <a:lstStyle/>
          <a:p>
            <a:pPr lvl="1"/>
            <a:r>
              <a:rPr lang="tr-TR" sz="2400" b="1" dirty="0"/>
              <a:t>Karakter yönünü çevirme</a:t>
            </a:r>
          </a:p>
        </p:txBody>
      </p:sp>
      <p:graphicFrame>
        <p:nvGraphicFramePr>
          <p:cNvPr id="11" name="Tablo 10"/>
          <p:cNvGraphicFramePr>
            <a:graphicFrameLocks noGrp="1"/>
          </p:cNvGraphicFramePr>
          <p:nvPr>
            <p:extLst>
              <p:ext uri="{D42A27DB-BD31-4B8C-83A1-F6EECF244321}">
                <p14:modId xmlns:p14="http://schemas.microsoft.com/office/powerpoint/2010/main" val="700283627"/>
              </p:ext>
            </p:extLst>
          </p:nvPr>
        </p:nvGraphicFramePr>
        <p:xfrm>
          <a:off x="1956071" y="1841669"/>
          <a:ext cx="6227572" cy="372364"/>
        </p:xfrm>
        <a:graphic>
          <a:graphicData uri="http://schemas.openxmlformats.org/drawingml/2006/table">
            <a:tbl>
              <a:tblPr>
                <a:tableStyleId>{5C22544A-7EE6-4342-B048-85BDC9FD1C3A}</a:tableStyleId>
              </a:tblPr>
              <a:tblGrid>
                <a:gridCol w="1556893">
                  <a:extLst>
                    <a:ext uri="{9D8B030D-6E8A-4147-A177-3AD203B41FA5}">
                      <a16:colId xmlns:a16="http://schemas.microsoft.com/office/drawing/2014/main" val="20000"/>
                    </a:ext>
                  </a:extLst>
                </a:gridCol>
                <a:gridCol w="1556893">
                  <a:extLst>
                    <a:ext uri="{9D8B030D-6E8A-4147-A177-3AD203B41FA5}">
                      <a16:colId xmlns:a16="http://schemas.microsoft.com/office/drawing/2014/main" val="20001"/>
                    </a:ext>
                  </a:extLst>
                </a:gridCol>
                <a:gridCol w="1556893">
                  <a:extLst>
                    <a:ext uri="{9D8B030D-6E8A-4147-A177-3AD203B41FA5}">
                      <a16:colId xmlns:a16="http://schemas.microsoft.com/office/drawing/2014/main" val="20002"/>
                    </a:ext>
                  </a:extLst>
                </a:gridCol>
                <a:gridCol w="1556893">
                  <a:extLst>
                    <a:ext uri="{9D8B030D-6E8A-4147-A177-3AD203B41FA5}">
                      <a16:colId xmlns:a16="http://schemas.microsoft.com/office/drawing/2014/main" val="20003"/>
                    </a:ext>
                  </a:extLst>
                </a:gridCol>
              </a:tblGrid>
              <a:tr h="0">
                <a:tc>
                  <a:txBody>
                    <a:bodyPr/>
                    <a:lstStyle/>
                    <a:p>
                      <a:pPr algn="ctr">
                        <a:lnSpc>
                          <a:spcPct val="115000"/>
                        </a:lnSpc>
                        <a:spcAft>
                          <a:spcPts val="500"/>
                        </a:spcAft>
                      </a:pPr>
                      <a:r>
                        <a:rPr lang="tr-TR" sz="1400" b="1" dirty="0">
                          <a:effectLst/>
                          <a:highlight>
                            <a:srgbClr val="FFFFFF"/>
                          </a:highlight>
                        </a:rPr>
                        <a:t>Karakter seç -&gt;</a:t>
                      </a:r>
                      <a:endParaRPr lang="tr-TR" sz="2000" b="1" dirty="0">
                        <a:effectLst/>
                        <a:highlight>
                          <a:srgbClr val="FFFFFF"/>
                        </a:highlight>
                        <a:latin typeface="Times New Roman"/>
                        <a:ea typeface="Times New Roman"/>
                      </a:endParaRPr>
                    </a:p>
                  </a:txBody>
                  <a:tcPr marL="63500" marR="63500" marT="63500" marB="63500"/>
                </a:tc>
                <a:tc>
                  <a:txBody>
                    <a:bodyPr/>
                    <a:lstStyle/>
                    <a:p>
                      <a:pPr algn="ctr">
                        <a:lnSpc>
                          <a:spcPct val="115000"/>
                        </a:lnSpc>
                        <a:spcAft>
                          <a:spcPts val="500"/>
                        </a:spcAft>
                      </a:pPr>
                      <a:r>
                        <a:rPr lang="tr-TR" sz="1400" b="1" dirty="0">
                          <a:effectLst/>
                          <a:highlight>
                            <a:srgbClr val="FFFFFF"/>
                          </a:highlight>
                        </a:rPr>
                        <a:t>Kostümler -&gt;</a:t>
                      </a:r>
                      <a:endParaRPr lang="tr-TR" sz="2000" b="1" dirty="0">
                        <a:effectLst/>
                        <a:highlight>
                          <a:srgbClr val="FFFFFF"/>
                        </a:highlight>
                        <a:latin typeface="Times New Roman"/>
                        <a:ea typeface="Times New Roman"/>
                      </a:endParaRPr>
                    </a:p>
                  </a:txBody>
                  <a:tcPr marL="63500" marR="63500" marT="63500" marB="63500"/>
                </a:tc>
                <a:tc>
                  <a:txBody>
                    <a:bodyPr/>
                    <a:lstStyle/>
                    <a:p>
                      <a:pPr algn="ctr">
                        <a:lnSpc>
                          <a:spcPct val="115000"/>
                        </a:lnSpc>
                        <a:spcAft>
                          <a:spcPts val="500"/>
                        </a:spcAft>
                      </a:pPr>
                      <a:r>
                        <a:rPr lang="tr-TR" sz="1400" b="1" dirty="0">
                          <a:effectLst/>
                          <a:highlight>
                            <a:srgbClr val="FFFFFF"/>
                          </a:highlight>
                        </a:rPr>
                        <a:t>Seç aracı -&gt;</a:t>
                      </a:r>
                      <a:endParaRPr lang="tr-TR" sz="2000" b="1" dirty="0">
                        <a:effectLst/>
                        <a:highlight>
                          <a:srgbClr val="FFFFFF"/>
                        </a:highlight>
                        <a:latin typeface="Times New Roman"/>
                        <a:ea typeface="Times New Roman"/>
                      </a:endParaRPr>
                    </a:p>
                  </a:txBody>
                  <a:tcPr marL="63500" marR="63500" marT="63500" marB="63500"/>
                </a:tc>
                <a:tc>
                  <a:txBody>
                    <a:bodyPr/>
                    <a:lstStyle/>
                    <a:p>
                      <a:pPr algn="ctr">
                        <a:lnSpc>
                          <a:spcPct val="115000"/>
                        </a:lnSpc>
                        <a:spcAft>
                          <a:spcPts val="500"/>
                        </a:spcAft>
                      </a:pPr>
                      <a:r>
                        <a:rPr lang="tr-TR" sz="1400" b="1" dirty="0">
                          <a:effectLst/>
                          <a:highlight>
                            <a:srgbClr val="FFFFFF"/>
                          </a:highlight>
                        </a:rPr>
                        <a:t>Yatay Çevir</a:t>
                      </a:r>
                      <a:endParaRPr lang="tr-TR" sz="2000" b="1" dirty="0">
                        <a:effectLst/>
                        <a:highlight>
                          <a:srgbClr val="FFFFFF"/>
                        </a:highlight>
                        <a:latin typeface="Times New Roman"/>
                        <a:ea typeface="Times New Roman"/>
                      </a:endParaRPr>
                    </a:p>
                  </a:txBody>
                  <a:tcPr marL="63500" marR="63500" marT="63500" marB="63500"/>
                </a:tc>
                <a:extLst>
                  <a:ext uri="{0D108BD9-81ED-4DB2-BD59-A6C34878D82A}">
                    <a16:rowId xmlns:a16="http://schemas.microsoft.com/office/drawing/2014/main" val="10000"/>
                  </a:ext>
                </a:extLst>
              </a:tr>
            </a:tbl>
          </a:graphicData>
        </a:graphic>
      </p:graphicFrame>
      <p:pic>
        <p:nvPicPr>
          <p:cNvPr id="12" name="image9.png"/>
          <p:cNvPicPr/>
          <p:nvPr/>
        </p:nvPicPr>
        <p:blipFill>
          <a:blip r:embed="rId5"/>
          <a:srcRect/>
          <a:stretch>
            <a:fillRect/>
          </a:stretch>
        </p:blipFill>
        <p:spPr>
          <a:xfrm>
            <a:off x="1956071" y="2629196"/>
            <a:ext cx="1008112" cy="947347"/>
          </a:xfrm>
          <a:prstGeom prst="rect">
            <a:avLst/>
          </a:prstGeom>
          <a:ln/>
        </p:spPr>
      </p:pic>
      <p:pic>
        <p:nvPicPr>
          <p:cNvPr id="13" name="image8.png"/>
          <p:cNvPicPr/>
          <p:nvPr/>
        </p:nvPicPr>
        <p:blipFill>
          <a:blip r:embed="rId6"/>
          <a:srcRect/>
          <a:stretch>
            <a:fillRect/>
          </a:stretch>
        </p:blipFill>
        <p:spPr>
          <a:xfrm>
            <a:off x="3362956" y="2781790"/>
            <a:ext cx="1387971" cy="642157"/>
          </a:xfrm>
          <a:prstGeom prst="rect">
            <a:avLst/>
          </a:prstGeom>
          <a:ln/>
        </p:spPr>
      </p:pic>
      <p:pic>
        <p:nvPicPr>
          <p:cNvPr id="14" name="image7.png"/>
          <p:cNvPicPr/>
          <p:nvPr/>
        </p:nvPicPr>
        <p:blipFill>
          <a:blip r:embed="rId7"/>
          <a:srcRect/>
          <a:stretch>
            <a:fillRect/>
          </a:stretch>
        </p:blipFill>
        <p:spPr>
          <a:xfrm>
            <a:off x="5271894" y="2806886"/>
            <a:ext cx="864096" cy="650827"/>
          </a:xfrm>
          <a:prstGeom prst="rect">
            <a:avLst/>
          </a:prstGeom>
          <a:ln/>
        </p:spPr>
      </p:pic>
      <p:pic>
        <p:nvPicPr>
          <p:cNvPr id="15" name="image3.png"/>
          <p:cNvPicPr/>
          <p:nvPr/>
        </p:nvPicPr>
        <p:blipFill>
          <a:blip r:embed="rId8"/>
          <a:srcRect/>
          <a:stretch>
            <a:fillRect/>
          </a:stretch>
        </p:blipFill>
        <p:spPr>
          <a:xfrm>
            <a:off x="6687017" y="2806886"/>
            <a:ext cx="1080120" cy="651254"/>
          </a:xfrm>
          <a:prstGeom prst="rect">
            <a:avLst/>
          </a:prstGeom>
          <a:ln/>
        </p:spPr>
      </p:pic>
      <p:sp>
        <p:nvSpPr>
          <p:cNvPr id="16" name="Yukarı Bükülü Ok 15"/>
          <p:cNvSpPr/>
          <p:nvPr/>
        </p:nvSpPr>
        <p:spPr>
          <a:xfrm>
            <a:off x="2460127" y="3508654"/>
            <a:ext cx="1155583" cy="576064"/>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schemeClr val="tx1"/>
              </a:solidFill>
            </a:endParaRPr>
          </a:p>
        </p:txBody>
      </p:sp>
      <p:sp>
        <p:nvSpPr>
          <p:cNvPr id="17" name="Aşağı Bükülü Ok 16"/>
          <p:cNvSpPr/>
          <p:nvPr/>
        </p:nvSpPr>
        <p:spPr>
          <a:xfrm>
            <a:off x="4191774" y="2284518"/>
            <a:ext cx="1512168" cy="497272"/>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schemeClr val="tx1"/>
              </a:solidFill>
            </a:endParaRPr>
          </a:p>
        </p:txBody>
      </p:sp>
      <p:sp>
        <p:nvSpPr>
          <p:cNvPr id="18" name="Yukarı Bükülü Ok 17"/>
          <p:cNvSpPr/>
          <p:nvPr/>
        </p:nvSpPr>
        <p:spPr>
          <a:xfrm>
            <a:off x="5846230" y="3508654"/>
            <a:ext cx="1155583" cy="576064"/>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schemeClr val="tx1"/>
              </a:solidFill>
            </a:endParaRPr>
          </a:p>
        </p:txBody>
      </p:sp>
      <p:sp>
        <p:nvSpPr>
          <p:cNvPr id="20" name="Dikdörtgen 19"/>
          <p:cNvSpPr/>
          <p:nvPr/>
        </p:nvSpPr>
        <p:spPr>
          <a:xfrm>
            <a:off x="611560" y="339502"/>
            <a:ext cx="6493630" cy="584775"/>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r>
              <a:rPr sz="3200" b="1" dirty="0">
                <a:solidFill>
                  <a:prstClr val="black"/>
                </a:solidFill>
                <a:latin typeface="Century Schoolbook"/>
              </a:rPr>
              <a:t>Eklenti Çözüm </a:t>
            </a:r>
            <a:r>
              <a:rPr sz="3200" b="1" dirty="0" err="1">
                <a:solidFill>
                  <a:prstClr val="black"/>
                </a:solidFill>
                <a:latin typeface="Century Schoolbook"/>
              </a:rPr>
              <a:t>Klavuzu</a:t>
            </a:r>
            <a:r>
              <a:rPr sz="3200" b="1" dirty="0">
                <a:solidFill>
                  <a:prstClr val="black"/>
                </a:solidFill>
                <a:latin typeface="Century Schoolbook"/>
              </a:rPr>
              <a:t>:</a:t>
            </a:r>
          </a:p>
        </p:txBody>
      </p:sp>
      <p:pic>
        <p:nvPicPr>
          <p:cNvPr id="19" name="image11.png"/>
          <p:cNvPicPr/>
          <p:nvPr/>
        </p:nvPicPr>
        <p:blipFill>
          <a:blip r:embed="rId9" cstate="print">
            <a:extLst>
              <a:ext uri="{28A0092B-C50C-407E-A947-70E740481C1C}">
                <a14:useLocalDpi xmlns:a14="http://schemas.microsoft.com/office/drawing/2010/main" val="0"/>
              </a:ext>
            </a:extLst>
          </a:blip>
          <a:srcRect/>
          <a:stretch>
            <a:fillRect/>
          </a:stretch>
        </p:blipFill>
        <p:spPr>
          <a:xfrm>
            <a:off x="7668344" y="-77922"/>
            <a:ext cx="1370846" cy="1275606"/>
          </a:xfrm>
          <a:prstGeom prst="rect">
            <a:avLst/>
          </a:prstGeom>
          <a:ln/>
        </p:spPr>
      </p:pic>
    </p:spTree>
    <p:extLst>
      <p:ext uri="{BB962C8B-B14F-4D97-AF65-F5344CB8AC3E}">
        <p14:creationId xmlns:p14="http://schemas.microsoft.com/office/powerpoint/2010/main" val="26189268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up 4"/>
          <p:cNvGrpSpPr/>
          <p:nvPr/>
        </p:nvGrpSpPr>
        <p:grpSpPr>
          <a:xfrm>
            <a:off x="83228" y="1491629"/>
            <a:ext cx="1800881" cy="3246677"/>
            <a:chOff x="-37247" y="1309250"/>
            <a:chExt cx="1800881" cy="3246677"/>
          </a:xfrm>
        </p:grpSpPr>
        <p:pic>
          <p:nvPicPr>
            <p:cNvPr id="6" name="Picture 3" descr="C:\Users\ilyas\AppData\Local\Microsoft\Windows\INetCache\IE\W6FKEQTG\magnifier[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a:off x="-37247" y="1309250"/>
              <a:ext cx="1800881" cy="324667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C:\Users\ilyas\AppData\Local\Microsoft\Windows\INetCache\IE\DLFFPA0B\question-683251_640[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3528" y="1691684"/>
              <a:ext cx="611673" cy="787667"/>
            </a:xfrm>
            <a:prstGeom prst="rect">
              <a:avLst/>
            </a:prstGeom>
            <a:noFill/>
            <a:extLst>
              <a:ext uri="{909E8E84-426E-40DD-AFC4-6F175D3DCCD1}">
                <a14:hiddenFill xmlns:a14="http://schemas.microsoft.com/office/drawing/2010/main">
                  <a:solidFill>
                    <a:srgbClr val="FFFFFF"/>
                  </a:solidFill>
                </a14:hiddenFill>
              </a:ext>
            </a:extLst>
          </p:spPr>
        </p:pic>
      </p:grpSp>
      <p:sp>
        <p:nvSpPr>
          <p:cNvPr id="8" name="Dikdörtgen 7"/>
          <p:cNvSpPr/>
          <p:nvPr/>
        </p:nvSpPr>
        <p:spPr>
          <a:xfrm>
            <a:off x="611560" y="339502"/>
            <a:ext cx="6493630" cy="584775"/>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r>
              <a:rPr sz="3200" b="1" dirty="0">
                <a:solidFill>
                  <a:prstClr val="black"/>
                </a:solidFill>
                <a:latin typeface="Century Schoolbook"/>
              </a:rPr>
              <a:t>Eklenti Çözüm </a:t>
            </a:r>
            <a:r>
              <a:rPr sz="3200" b="1" dirty="0" err="1">
                <a:solidFill>
                  <a:prstClr val="black"/>
                </a:solidFill>
                <a:latin typeface="Century Schoolbook"/>
              </a:rPr>
              <a:t>Klavuzu</a:t>
            </a:r>
            <a:r>
              <a:rPr sz="3200" b="1" dirty="0">
                <a:solidFill>
                  <a:prstClr val="black"/>
                </a:solidFill>
                <a:latin typeface="Century Schoolbook"/>
              </a:rPr>
              <a:t>:</a:t>
            </a:r>
          </a:p>
        </p:txBody>
      </p:sp>
      <p:pic>
        <p:nvPicPr>
          <p:cNvPr id="9" name="Resim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80312" y="2892875"/>
            <a:ext cx="1569509" cy="1997557"/>
          </a:xfrm>
          <a:prstGeom prst="rect">
            <a:avLst/>
          </a:prstGeom>
        </p:spPr>
      </p:pic>
      <p:sp>
        <p:nvSpPr>
          <p:cNvPr id="10" name="Dikdörtgen 9"/>
          <p:cNvSpPr/>
          <p:nvPr/>
        </p:nvSpPr>
        <p:spPr>
          <a:xfrm>
            <a:off x="1693917" y="1412398"/>
            <a:ext cx="5860013" cy="461665"/>
          </a:xfrm>
          <a:prstGeom prst="rect">
            <a:avLst/>
          </a:prstGeom>
        </p:spPr>
        <p:txBody>
          <a:bodyPr wrap="square">
            <a:spAutoFit/>
          </a:bodyPr>
          <a:lstStyle/>
          <a:p>
            <a:pPr lvl="1"/>
            <a:r>
              <a:rPr lang="tr-TR" sz="2400" b="1" dirty="0"/>
              <a:t>Karakter boyutunu değiştirme</a:t>
            </a:r>
          </a:p>
        </p:txBody>
      </p:sp>
      <p:sp>
        <p:nvSpPr>
          <p:cNvPr id="11" name="Yukarı Bükülü Ok 10"/>
          <p:cNvSpPr/>
          <p:nvPr/>
        </p:nvSpPr>
        <p:spPr>
          <a:xfrm>
            <a:off x="3305458" y="3742937"/>
            <a:ext cx="2060162" cy="694596"/>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schemeClr val="tx1"/>
              </a:solidFill>
            </a:endParaRPr>
          </a:p>
        </p:txBody>
      </p:sp>
      <p:graphicFrame>
        <p:nvGraphicFramePr>
          <p:cNvPr id="12" name="Tablo 11"/>
          <p:cNvGraphicFramePr>
            <a:graphicFrameLocks noGrp="1"/>
          </p:cNvGraphicFramePr>
          <p:nvPr>
            <p:extLst>
              <p:ext uri="{D42A27DB-BD31-4B8C-83A1-F6EECF244321}">
                <p14:modId xmlns:p14="http://schemas.microsoft.com/office/powerpoint/2010/main" val="3500804305"/>
              </p:ext>
            </p:extLst>
          </p:nvPr>
        </p:nvGraphicFramePr>
        <p:xfrm>
          <a:off x="2131978" y="2214038"/>
          <a:ext cx="4341832" cy="407416"/>
        </p:xfrm>
        <a:graphic>
          <a:graphicData uri="http://schemas.openxmlformats.org/drawingml/2006/table">
            <a:tbl>
              <a:tblPr>
                <a:tableStyleId>{5C22544A-7EE6-4342-B048-85BDC9FD1C3A}</a:tableStyleId>
              </a:tblPr>
              <a:tblGrid>
                <a:gridCol w="2170916">
                  <a:extLst>
                    <a:ext uri="{9D8B030D-6E8A-4147-A177-3AD203B41FA5}">
                      <a16:colId xmlns:a16="http://schemas.microsoft.com/office/drawing/2014/main" val="20000"/>
                    </a:ext>
                  </a:extLst>
                </a:gridCol>
                <a:gridCol w="2170916">
                  <a:extLst>
                    <a:ext uri="{9D8B030D-6E8A-4147-A177-3AD203B41FA5}">
                      <a16:colId xmlns:a16="http://schemas.microsoft.com/office/drawing/2014/main" val="20001"/>
                    </a:ext>
                  </a:extLst>
                </a:gridCol>
              </a:tblGrid>
              <a:tr h="357820">
                <a:tc>
                  <a:txBody>
                    <a:bodyPr/>
                    <a:lstStyle/>
                    <a:p>
                      <a:pPr algn="ctr">
                        <a:lnSpc>
                          <a:spcPct val="115000"/>
                        </a:lnSpc>
                        <a:spcAft>
                          <a:spcPts val="0"/>
                        </a:spcAft>
                      </a:pPr>
                      <a:r>
                        <a:rPr lang="tr-TR" sz="1600" dirty="0">
                          <a:effectLst/>
                          <a:highlight>
                            <a:srgbClr val="FFFFFF"/>
                          </a:highlight>
                        </a:rPr>
                        <a:t>Karakteri seç -&gt;</a:t>
                      </a:r>
                      <a:endParaRPr lang="tr-TR" sz="2400" dirty="0">
                        <a:effectLst/>
                        <a:highlight>
                          <a:srgbClr val="FFFFFF"/>
                        </a:highlight>
                        <a:latin typeface="Times New Roman"/>
                        <a:ea typeface="Times New Roman"/>
                      </a:endParaRPr>
                    </a:p>
                  </a:txBody>
                  <a:tcPr marL="63500" marR="63500" marT="63500" marB="63500"/>
                </a:tc>
                <a:tc>
                  <a:txBody>
                    <a:bodyPr/>
                    <a:lstStyle/>
                    <a:p>
                      <a:pPr algn="ctr">
                        <a:lnSpc>
                          <a:spcPct val="115000"/>
                        </a:lnSpc>
                        <a:spcAft>
                          <a:spcPts val="0"/>
                        </a:spcAft>
                      </a:pPr>
                      <a:r>
                        <a:rPr lang="tr-TR" sz="1600" dirty="0">
                          <a:effectLst/>
                          <a:highlight>
                            <a:srgbClr val="FFFFFF"/>
                          </a:highlight>
                        </a:rPr>
                        <a:t>Boyut değiştir.</a:t>
                      </a:r>
                      <a:endParaRPr lang="tr-TR" sz="2400" dirty="0">
                        <a:effectLst/>
                        <a:highlight>
                          <a:srgbClr val="FFFFFF"/>
                        </a:highlight>
                        <a:latin typeface="Times New Roman"/>
                        <a:ea typeface="Times New Roman"/>
                      </a:endParaRPr>
                    </a:p>
                  </a:txBody>
                  <a:tcPr marL="63500" marR="63500" marT="63500" marB="63500"/>
                </a:tc>
                <a:extLst>
                  <a:ext uri="{0D108BD9-81ED-4DB2-BD59-A6C34878D82A}">
                    <a16:rowId xmlns:a16="http://schemas.microsoft.com/office/drawing/2014/main" val="10000"/>
                  </a:ext>
                </a:extLst>
              </a:tr>
            </a:tbl>
          </a:graphicData>
        </a:graphic>
      </p:graphicFrame>
      <p:pic>
        <p:nvPicPr>
          <p:cNvPr id="13" name="image9.png"/>
          <p:cNvPicPr/>
          <p:nvPr/>
        </p:nvPicPr>
        <p:blipFill>
          <a:blip r:embed="rId5"/>
          <a:srcRect/>
          <a:stretch>
            <a:fillRect/>
          </a:stretch>
        </p:blipFill>
        <p:spPr>
          <a:xfrm>
            <a:off x="2573630" y="2781350"/>
            <a:ext cx="1215800" cy="1080119"/>
          </a:xfrm>
          <a:prstGeom prst="rect">
            <a:avLst/>
          </a:prstGeom>
          <a:ln/>
        </p:spPr>
      </p:pic>
      <p:pic>
        <p:nvPicPr>
          <p:cNvPr id="14" name="image4.png"/>
          <p:cNvPicPr/>
          <p:nvPr/>
        </p:nvPicPr>
        <p:blipFill>
          <a:blip r:embed="rId6"/>
          <a:srcRect/>
          <a:stretch>
            <a:fillRect/>
          </a:stretch>
        </p:blipFill>
        <p:spPr>
          <a:xfrm>
            <a:off x="4623924" y="2899881"/>
            <a:ext cx="1633862" cy="843056"/>
          </a:xfrm>
          <a:prstGeom prst="rect">
            <a:avLst/>
          </a:prstGeom>
          <a:ln/>
        </p:spPr>
      </p:pic>
      <p:pic>
        <p:nvPicPr>
          <p:cNvPr id="15" name="image11.png"/>
          <p:cNvPicPr/>
          <p:nvPr/>
        </p:nvPicPr>
        <p:blipFill>
          <a:blip r:embed="rId7" cstate="print">
            <a:extLst>
              <a:ext uri="{28A0092B-C50C-407E-A947-70E740481C1C}">
                <a14:useLocalDpi xmlns:a14="http://schemas.microsoft.com/office/drawing/2010/main" val="0"/>
              </a:ext>
            </a:extLst>
          </a:blip>
          <a:srcRect/>
          <a:stretch>
            <a:fillRect/>
          </a:stretch>
        </p:blipFill>
        <p:spPr>
          <a:xfrm>
            <a:off x="7668344" y="-77922"/>
            <a:ext cx="1370846" cy="1275606"/>
          </a:xfrm>
          <a:prstGeom prst="rect">
            <a:avLst/>
          </a:prstGeom>
          <a:ln/>
        </p:spPr>
      </p:pic>
    </p:spTree>
    <p:extLst>
      <p:ext uri="{BB962C8B-B14F-4D97-AF65-F5344CB8AC3E}">
        <p14:creationId xmlns:p14="http://schemas.microsoft.com/office/powerpoint/2010/main" val="12999390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up 4"/>
          <p:cNvGrpSpPr/>
          <p:nvPr/>
        </p:nvGrpSpPr>
        <p:grpSpPr>
          <a:xfrm>
            <a:off x="83228" y="1491629"/>
            <a:ext cx="1800881" cy="3246677"/>
            <a:chOff x="-37247" y="1309250"/>
            <a:chExt cx="1800881" cy="3246677"/>
          </a:xfrm>
        </p:grpSpPr>
        <p:pic>
          <p:nvPicPr>
            <p:cNvPr id="6" name="Picture 3" descr="C:\Users\ilyas\AppData\Local\Microsoft\Windows\INetCache\IE\W6FKEQTG\magnifier[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a:off x="-37247" y="1309250"/>
              <a:ext cx="1800881" cy="324667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C:\Users\ilyas\AppData\Local\Microsoft\Windows\INetCache\IE\DLFFPA0B\question-683251_640[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3528" y="1691684"/>
              <a:ext cx="611673" cy="787667"/>
            </a:xfrm>
            <a:prstGeom prst="rect">
              <a:avLst/>
            </a:prstGeom>
            <a:noFill/>
            <a:extLst>
              <a:ext uri="{909E8E84-426E-40DD-AFC4-6F175D3DCCD1}">
                <a14:hiddenFill xmlns:a14="http://schemas.microsoft.com/office/drawing/2010/main">
                  <a:solidFill>
                    <a:srgbClr val="FFFFFF"/>
                  </a:solidFill>
                </a14:hiddenFill>
              </a:ext>
            </a:extLst>
          </p:spPr>
        </p:pic>
      </p:grpSp>
      <p:sp>
        <p:nvSpPr>
          <p:cNvPr id="8" name="Dikdörtgen 7"/>
          <p:cNvSpPr/>
          <p:nvPr/>
        </p:nvSpPr>
        <p:spPr>
          <a:xfrm>
            <a:off x="611560" y="339502"/>
            <a:ext cx="6493630" cy="584775"/>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r>
              <a:rPr sz="3200" b="1" dirty="0">
                <a:solidFill>
                  <a:prstClr val="black"/>
                </a:solidFill>
                <a:latin typeface="Century Schoolbook"/>
              </a:rPr>
              <a:t>Eklenti Çözüm </a:t>
            </a:r>
            <a:r>
              <a:rPr sz="3200" b="1" dirty="0" err="1">
                <a:solidFill>
                  <a:prstClr val="black"/>
                </a:solidFill>
                <a:latin typeface="Century Schoolbook"/>
              </a:rPr>
              <a:t>Klavuzu</a:t>
            </a:r>
            <a:r>
              <a:rPr sz="3200" b="1" dirty="0">
                <a:solidFill>
                  <a:prstClr val="black"/>
                </a:solidFill>
                <a:latin typeface="Century Schoolbook"/>
              </a:rPr>
              <a:t>:</a:t>
            </a:r>
          </a:p>
        </p:txBody>
      </p:sp>
      <p:sp>
        <p:nvSpPr>
          <p:cNvPr id="9" name="Dikdörtgen 8"/>
          <p:cNvSpPr/>
          <p:nvPr/>
        </p:nvSpPr>
        <p:spPr>
          <a:xfrm>
            <a:off x="1494444" y="1347614"/>
            <a:ext cx="6816545" cy="461665"/>
          </a:xfrm>
          <a:prstGeom prst="rect">
            <a:avLst/>
          </a:prstGeom>
        </p:spPr>
        <p:txBody>
          <a:bodyPr wrap="square">
            <a:spAutoFit/>
          </a:bodyPr>
          <a:lstStyle/>
          <a:p>
            <a:pPr lvl="1"/>
            <a:r>
              <a:rPr lang="tr-TR" sz="2400" dirty="0"/>
              <a:t>“Bekleme” blokları ile sıralama kodu oluşturma.</a:t>
            </a:r>
            <a:endParaRPr lang="tr-TR" sz="2400" b="1" dirty="0"/>
          </a:p>
        </p:txBody>
      </p:sp>
      <p:sp>
        <p:nvSpPr>
          <p:cNvPr id="10" name="Dikdörtgen 9"/>
          <p:cNvSpPr/>
          <p:nvPr/>
        </p:nvSpPr>
        <p:spPr>
          <a:xfrm>
            <a:off x="2123728" y="2022538"/>
            <a:ext cx="1795684" cy="369332"/>
          </a:xfrm>
          <a:prstGeom prst="rect">
            <a:avLst/>
          </a:prstGeom>
        </p:spPr>
        <p:txBody>
          <a:bodyPr wrap="none">
            <a:spAutoFit/>
          </a:bodyPr>
          <a:lstStyle/>
          <a:p>
            <a:r>
              <a:rPr lang="tr-TR" dirty="0"/>
              <a:t>Ana Karakter :</a:t>
            </a:r>
          </a:p>
        </p:txBody>
      </p:sp>
      <p:sp>
        <p:nvSpPr>
          <p:cNvPr id="11" name="Dikdörtgen 10"/>
          <p:cNvSpPr/>
          <p:nvPr/>
        </p:nvSpPr>
        <p:spPr>
          <a:xfrm>
            <a:off x="5364088" y="2049110"/>
            <a:ext cx="2042547" cy="369332"/>
          </a:xfrm>
          <a:prstGeom prst="rect">
            <a:avLst/>
          </a:prstGeom>
        </p:spPr>
        <p:txBody>
          <a:bodyPr wrap="none">
            <a:spAutoFit/>
          </a:bodyPr>
          <a:lstStyle/>
          <a:p>
            <a:r>
              <a:rPr lang="tr-TR" dirty="0"/>
              <a:t>İkinci Karakter : </a:t>
            </a:r>
          </a:p>
        </p:txBody>
      </p:sp>
      <p:pic>
        <p:nvPicPr>
          <p:cNvPr id="12" name="Resim 11"/>
          <p:cNvPicPr/>
          <p:nvPr/>
        </p:nvPicPr>
        <p:blipFill>
          <a:blip r:embed="rId4"/>
          <a:stretch>
            <a:fillRect/>
          </a:stretch>
        </p:blipFill>
        <p:spPr>
          <a:xfrm>
            <a:off x="5323778" y="2591252"/>
            <a:ext cx="2688145" cy="2175624"/>
          </a:xfrm>
          <a:prstGeom prst="rect">
            <a:avLst/>
          </a:prstGeom>
        </p:spPr>
      </p:pic>
      <p:pic>
        <p:nvPicPr>
          <p:cNvPr id="13" name="Resim 12"/>
          <p:cNvPicPr/>
          <p:nvPr/>
        </p:nvPicPr>
        <p:blipFill>
          <a:blip r:embed="rId5"/>
          <a:stretch>
            <a:fillRect/>
          </a:stretch>
        </p:blipFill>
        <p:spPr>
          <a:xfrm>
            <a:off x="2123728" y="2644623"/>
            <a:ext cx="2657841" cy="1958149"/>
          </a:xfrm>
          <a:prstGeom prst="rect">
            <a:avLst/>
          </a:prstGeom>
        </p:spPr>
      </p:pic>
      <p:pic>
        <p:nvPicPr>
          <p:cNvPr id="14" name="image11.png"/>
          <p:cNvPicPr/>
          <p:nvPr/>
        </p:nvPicPr>
        <p:blipFill>
          <a:blip r:embed="rId6" cstate="print">
            <a:extLst>
              <a:ext uri="{28A0092B-C50C-407E-A947-70E740481C1C}">
                <a14:useLocalDpi xmlns:a14="http://schemas.microsoft.com/office/drawing/2010/main" val="0"/>
              </a:ext>
            </a:extLst>
          </a:blip>
          <a:srcRect/>
          <a:stretch>
            <a:fillRect/>
          </a:stretch>
        </p:blipFill>
        <p:spPr>
          <a:xfrm>
            <a:off x="7668344" y="-77922"/>
            <a:ext cx="1370846" cy="1275606"/>
          </a:xfrm>
          <a:prstGeom prst="rect">
            <a:avLst/>
          </a:prstGeom>
          <a:ln/>
        </p:spPr>
      </p:pic>
    </p:spTree>
    <p:extLst>
      <p:ext uri="{BB962C8B-B14F-4D97-AF65-F5344CB8AC3E}">
        <p14:creationId xmlns:p14="http://schemas.microsoft.com/office/powerpoint/2010/main" val="19186794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95736" y="1347614"/>
            <a:ext cx="4632515" cy="3474387"/>
          </a:xfrm>
          <a:prstGeom prst="rect">
            <a:avLst/>
          </a:prstGeom>
        </p:spPr>
      </p:pic>
      <p:sp>
        <p:nvSpPr>
          <p:cNvPr id="6" name="Dikdörtgen 5"/>
          <p:cNvSpPr/>
          <p:nvPr/>
        </p:nvSpPr>
        <p:spPr>
          <a:xfrm>
            <a:off x="395536" y="225430"/>
            <a:ext cx="4325269" cy="584775"/>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r>
              <a:rPr lang="tr-TR" sz="3200" b="1" dirty="0">
                <a:solidFill>
                  <a:prstClr val="black"/>
                </a:solidFill>
                <a:latin typeface="Century Schoolbook"/>
              </a:rPr>
              <a:t>Sunumu</a:t>
            </a:r>
            <a:r>
              <a:rPr lang="tr-TR" sz="3200" b="1" dirty="0"/>
              <a:t> Kodlama </a:t>
            </a:r>
          </a:p>
        </p:txBody>
      </p:sp>
      <p:pic>
        <p:nvPicPr>
          <p:cNvPr id="7" name="image11.png"/>
          <p:cNvPicPr/>
          <p:nvPr/>
        </p:nvPicPr>
        <p:blipFill>
          <a:blip r:embed="rId3" cstate="print">
            <a:extLst>
              <a:ext uri="{28A0092B-C50C-407E-A947-70E740481C1C}">
                <a14:useLocalDpi xmlns:a14="http://schemas.microsoft.com/office/drawing/2010/main" val="0"/>
              </a:ext>
            </a:extLst>
          </a:blip>
          <a:srcRect/>
          <a:stretch>
            <a:fillRect/>
          </a:stretch>
        </p:blipFill>
        <p:spPr>
          <a:xfrm>
            <a:off x="7668344" y="-77922"/>
            <a:ext cx="1370846" cy="1275606"/>
          </a:xfrm>
          <a:prstGeom prst="rect">
            <a:avLst/>
          </a:prstGeom>
          <a:ln/>
        </p:spPr>
      </p:pic>
    </p:spTree>
    <p:extLst>
      <p:ext uri="{BB962C8B-B14F-4D97-AF65-F5344CB8AC3E}">
        <p14:creationId xmlns:p14="http://schemas.microsoft.com/office/powerpoint/2010/main" val="28623868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4" name="Rectangle 3"/>
          <p:cNvSpPr>
            <a:spLocks noGrp="1"/>
          </p:cNvSpPr>
          <p:nvPr>
            <p:ph type="title"/>
          </p:nvPr>
        </p:nvSpPr>
        <p:spPr>
          <a:xfrm rot="16832761">
            <a:off x="34658" y="1418868"/>
            <a:ext cx="1257346" cy="457200"/>
          </a:xfrm>
        </p:spPr>
        <p:txBody>
          <a:bodyPr>
            <a:normAutofit fontScale="90000"/>
          </a:bodyPr>
          <a:lstStyle/>
          <a:p>
            <a:r>
              <a:rPr lang="tr-TR" b="1" dirty="0"/>
              <a:t>Giriş</a:t>
            </a:r>
          </a:p>
        </p:txBody>
      </p:sp>
      <p:sp>
        <p:nvSpPr>
          <p:cNvPr id="2" name="Dikdörtgen 1"/>
          <p:cNvSpPr/>
          <p:nvPr/>
        </p:nvSpPr>
        <p:spPr>
          <a:xfrm>
            <a:off x="1544970" y="4083918"/>
            <a:ext cx="7704856" cy="1323439"/>
          </a:xfrm>
          <a:prstGeom prst="rect">
            <a:avLst/>
          </a:prstGeom>
        </p:spPr>
        <p:txBody>
          <a:bodyPr wrap="square">
            <a:spAutoFit/>
          </a:bodyPr>
          <a:lstStyle/>
          <a:p>
            <a:r>
              <a:rPr lang="tr-TR" sz="2000" dirty="0"/>
              <a:t>öğrenciler aynı hikayeyi iki farklı bakış açısıyla anlatmak için bir ortakla birlikte çalışırlar. Bir öğrenci hikayeyi birinci şahıs bakış açısıyla diğerini üçüncü şahıstan anlatacaktır.</a:t>
            </a:r>
          </a:p>
          <a:p>
            <a:endParaRPr lang="tr-TR" sz="2000" dirty="0"/>
          </a:p>
        </p:txBody>
      </p:sp>
      <p:sp>
        <p:nvSpPr>
          <p:cNvPr id="10" name="Rectangle 3"/>
          <p:cNvSpPr txBox="1">
            <a:spLocks/>
          </p:cNvSpPr>
          <p:nvPr/>
        </p:nvSpPr>
        <p:spPr>
          <a:xfrm>
            <a:off x="1599640" y="3539876"/>
            <a:ext cx="7364848" cy="457200"/>
          </a:xfrm>
          <a:prstGeom prst="rect">
            <a:avLst/>
          </a:prstGeom>
        </p:spPr>
        <p:txBody>
          <a:bodyPr vert="horz" anchor="ctr">
            <a:normAutofit fontScale="90000" lnSpcReduction="10000"/>
          </a:bodyPr>
          <a:lstStyle>
            <a:lvl1pPr algn="l" rtl="0" eaLnBrk="1" latinLnBrk="0" hangingPunct="1">
              <a:spcBef>
                <a:spcPct val="0"/>
              </a:spcBef>
              <a:buNone/>
              <a:defRPr kumimoji="0" lang="tr-TR" sz="2800" b="0" kern="1200">
                <a:solidFill>
                  <a:srgbClr val="FFFFFF"/>
                </a:solidFill>
                <a:latin typeface="+mj-lt"/>
                <a:ea typeface="+mj-ea"/>
                <a:cs typeface="+mj-cs"/>
              </a:defRPr>
            </a:lvl1pPr>
            <a:extLst/>
          </a:lstStyle>
          <a:p>
            <a:r>
              <a:rPr lang="tr-TR" b="1" dirty="0">
                <a:solidFill>
                  <a:schemeClr val="tx1"/>
                </a:solidFill>
                <a:latin typeface="Century Schoolbook"/>
              </a:rPr>
              <a:t>Bu etkinlikte ;</a:t>
            </a:r>
          </a:p>
        </p:txBody>
      </p:sp>
      <p:pic>
        <p:nvPicPr>
          <p:cNvPr id="7" name="image11.png"/>
          <p:cNvPicPr/>
          <p:nvPr/>
        </p:nvPicPr>
        <p:blipFill>
          <a:blip r:embed="rId5" cstate="print">
            <a:extLst>
              <a:ext uri="{28A0092B-C50C-407E-A947-70E740481C1C}">
                <a14:useLocalDpi xmlns:a14="http://schemas.microsoft.com/office/drawing/2010/main" val="0"/>
              </a:ext>
            </a:extLst>
          </a:blip>
          <a:srcRect/>
          <a:stretch>
            <a:fillRect/>
          </a:stretch>
        </p:blipFill>
        <p:spPr>
          <a:xfrm>
            <a:off x="32802" y="3960440"/>
            <a:ext cx="1370846" cy="1275606"/>
          </a:xfrm>
          <a:prstGeom prst="rect">
            <a:avLst/>
          </a:prstGeom>
          <a:ln/>
        </p:spPr>
      </p:pic>
      <p:pic>
        <p:nvPicPr>
          <p:cNvPr id="3" name="hare_tortoise_run.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3352154" y="93849"/>
            <a:ext cx="4172174" cy="3281241"/>
          </a:xfrm>
          <a:prstGeom prst="rect">
            <a:avLst/>
          </a:prstGeom>
        </p:spPr>
      </p:pic>
    </p:spTree>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9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ikdörtgen 5"/>
          <p:cNvSpPr/>
          <p:nvPr/>
        </p:nvSpPr>
        <p:spPr>
          <a:xfrm>
            <a:off x="467544" y="267494"/>
            <a:ext cx="5616624" cy="584775"/>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r>
              <a:rPr lang="tr-TR" sz="3200" dirty="0"/>
              <a:t>Hikaye Anlatımına Giriş</a:t>
            </a:r>
            <a:r>
              <a:rPr lang="tr-TR" sz="3200" b="1" dirty="0">
                <a:solidFill>
                  <a:prstClr val="black"/>
                </a:solidFill>
                <a:latin typeface="Century Schoolbook"/>
              </a:rPr>
              <a:t>:</a:t>
            </a:r>
          </a:p>
        </p:txBody>
      </p:sp>
      <p:sp>
        <p:nvSpPr>
          <p:cNvPr id="2" name="Dikdörtgen 1"/>
          <p:cNvSpPr/>
          <p:nvPr/>
        </p:nvSpPr>
        <p:spPr>
          <a:xfrm>
            <a:off x="553854" y="1335574"/>
            <a:ext cx="8069633" cy="646331"/>
          </a:xfrm>
          <a:prstGeom prst="rect">
            <a:avLst/>
          </a:prstGeom>
        </p:spPr>
        <p:txBody>
          <a:bodyPr wrap="square">
            <a:spAutoFit/>
          </a:bodyPr>
          <a:lstStyle/>
          <a:p>
            <a:r>
              <a:rPr lang="tr-TR" dirty="0"/>
              <a:t>Karakteri veya anlatıcıyı, hikayeyi birinci veya üçüncü şahıs bakış açısıyla anlatmak için programlayın.</a:t>
            </a:r>
          </a:p>
        </p:txBody>
      </p:sp>
      <p:pic>
        <p:nvPicPr>
          <p:cNvPr id="18" name="image11.png"/>
          <p:cNvPicPr/>
          <p:nvPr/>
        </p:nvPicPr>
        <p:blipFill>
          <a:blip r:embed="rId2" cstate="print">
            <a:extLst>
              <a:ext uri="{28A0092B-C50C-407E-A947-70E740481C1C}">
                <a14:useLocalDpi xmlns:a14="http://schemas.microsoft.com/office/drawing/2010/main" val="0"/>
              </a:ext>
            </a:extLst>
          </a:blip>
          <a:srcRect/>
          <a:stretch>
            <a:fillRect/>
          </a:stretch>
        </p:blipFill>
        <p:spPr>
          <a:xfrm>
            <a:off x="7668344" y="-77922"/>
            <a:ext cx="1370846" cy="1275606"/>
          </a:xfrm>
          <a:prstGeom prst="rect">
            <a:avLst/>
          </a:prstGeom>
          <a:ln/>
        </p:spPr>
      </p:pic>
      <p:sp>
        <p:nvSpPr>
          <p:cNvPr id="4" name="Dikdörtgen 3"/>
          <p:cNvSpPr/>
          <p:nvPr/>
        </p:nvSpPr>
        <p:spPr>
          <a:xfrm>
            <a:off x="226254" y="2215634"/>
            <a:ext cx="2556662" cy="369332"/>
          </a:xfrm>
          <a:prstGeom prst="rect">
            <a:avLst/>
          </a:prstGeom>
        </p:spPr>
        <p:txBody>
          <a:bodyPr wrap="none">
            <a:spAutoFit/>
          </a:bodyPr>
          <a:lstStyle/>
          <a:p>
            <a:r>
              <a:rPr lang="tr-TR" dirty="0" err="1"/>
              <a:t>Karakater</a:t>
            </a:r>
            <a:r>
              <a:rPr lang="tr-TR" dirty="0"/>
              <a:t> (Birinci Şahıs) : </a:t>
            </a:r>
          </a:p>
        </p:txBody>
      </p:sp>
      <p:pic>
        <p:nvPicPr>
          <p:cNvPr id="20" name="Resim 19"/>
          <p:cNvPicPr/>
          <p:nvPr/>
        </p:nvPicPr>
        <p:blipFill>
          <a:blip r:embed="rId3"/>
          <a:stretch>
            <a:fillRect/>
          </a:stretch>
        </p:blipFill>
        <p:spPr>
          <a:xfrm>
            <a:off x="633682" y="2715766"/>
            <a:ext cx="1562053" cy="2016224"/>
          </a:xfrm>
          <a:prstGeom prst="rect">
            <a:avLst/>
          </a:prstGeom>
        </p:spPr>
      </p:pic>
      <p:pic>
        <p:nvPicPr>
          <p:cNvPr id="21" name="Resim 20"/>
          <p:cNvPicPr/>
          <p:nvPr/>
        </p:nvPicPr>
        <p:blipFill>
          <a:blip r:embed="rId4"/>
          <a:stretch>
            <a:fillRect/>
          </a:stretch>
        </p:blipFill>
        <p:spPr>
          <a:xfrm>
            <a:off x="3707904" y="2715766"/>
            <a:ext cx="4496079" cy="2115666"/>
          </a:xfrm>
          <a:prstGeom prst="rect">
            <a:avLst/>
          </a:prstGeom>
        </p:spPr>
      </p:pic>
    </p:spTree>
    <p:extLst>
      <p:ext uri="{BB962C8B-B14F-4D97-AF65-F5344CB8AC3E}">
        <p14:creationId xmlns:p14="http://schemas.microsoft.com/office/powerpoint/2010/main" val="7861438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ikdörtgen 4"/>
          <p:cNvSpPr/>
          <p:nvPr/>
        </p:nvSpPr>
        <p:spPr>
          <a:xfrm>
            <a:off x="293336" y="225430"/>
            <a:ext cx="5405647" cy="584775"/>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r>
              <a:rPr lang="tr-TR" sz="3200" dirty="0"/>
              <a:t>Hikayeyi Başlatın</a:t>
            </a:r>
            <a:endParaRPr lang="tr-TR" sz="3200" b="1" dirty="0">
              <a:solidFill>
                <a:prstClr val="black"/>
              </a:solidFill>
              <a:latin typeface="Century Schoolbook"/>
            </a:endParaRPr>
          </a:p>
        </p:txBody>
      </p:sp>
      <p:sp>
        <p:nvSpPr>
          <p:cNvPr id="3" name="Dikdörtgen 2"/>
          <p:cNvSpPr/>
          <p:nvPr/>
        </p:nvSpPr>
        <p:spPr>
          <a:xfrm>
            <a:off x="289288" y="1563638"/>
            <a:ext cx="3277629" cy="369332"/>
          </a:xfrm>
          <a:prstGeom prst="rect">
            <a:avLst/>
          </a:prstGeom>
        </p:spPr>
        <p:txBody>
          <a:bodyPr wrap="none">
            <a:spAutoFit/>
          </a:bodyPr>
          <a:lstStyle/>
          <a:p>
            <a:r>
              <a:rPr lang="tr-TR" dirty="0"/>
              <a:t>Hikayeyi Anlatan (Üçüncü Şahıs) : </a:t>
            </a:r>
          </a:p>
        </p:txBody>
      </p:sp>
      <p:pic>
        <p:nvPicPr>
          <p:cNvPr id="8" name="Resim 7"/>
          <p:cNvPicPr/>
          <p:nvPr/>
        </p:nvPicPr>
        <p:blipFill>
          <a:blip r:embed="rId2"/>
          <a:stretch>
            <a:fillRect/>
          </a:stretch>
        </p:blipFill>
        <p:spPr>
          <a:xfrm>
            <a:off x="293336" y="2067694"/>
            <a:ext cx="2406456" cy="2304256"/>
          </a:xfrm>
          <a:prstGeom prst="rect">
            <a:avLst/>
          </a:prstGeom>
        </p:spPr>
      </p:pic>
      <p:pic>
        <p:nvPicPr>
          <p:cNvPr id="11" name="Resim 10"/>
          <p:cNvPicPr/>
          <p:nvPr/>
        </p:nvPicPr>
        <p:blipFill>
          <a:blip r:embed="rId3"/>
          <a:stretch>
            <a:fillRect/>
          </a:stretch>
        </p:blipFill>
        <p:spPr>
          <a:xfrm>
            <a:off x="3189829" y="2211710"/>
            <a:ext cx="5018307" cy="2067794"/>
          </a:xfrm>
          <a:prstGeom prst="rect">
            <a:avLst/>
          </a:prstGeom>
        </p:spPr>
      </p:pic>
      <p:pic>
        <p:nvPicPr>
          <p:cNvPr id="12" name="image11.png"/>
          <p:cNvPicPr/>
          <p:nvPr/>
        </p:nvPicPr>
        <p:blipFill>
          <a:blip r:embed="rId4" cstate="print">
            <a:extLst>
              <a:ext uri="{28A0092B-C50C-407E-A947-70E740481C1C}">
                <a14:useLocalDpi xmlns:a14="http://schemas.microsoft.com/office/drawing/2010/main" val="0"/>
              </a:ext>
            </a:extLst>
          </a:blip>
          <a:srcRect/>
          <a:stretch>
            <a:fillRect/>
          </a:stretch>
        </p:blipFill>
        <p:spPr>
          <a:xfrm>
            <a:off x="7668344" y="-77922"/>
            <a:ext cx="1370846" cy="1275606"/>
          </a:xfrm>
          <a:prstGeom prst="rect">
            <a:avLst/>
          </a:prstGeom>
          <a:ln/>
        </p:spPr>
      </p:pic>
    </p:spTree>
    <p:extLst>
      <p:ext uri="{BB962C8B-B14F-4D97-AF65-F5344CB8AC3E}">
        <p14:creationId xmlns:p14="http://schemas.microsoft.com/office/powerpoint/2010/main" val="19496581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ikdörtgen 4"/>
          <p:cNvSpPr/>
          <p:nvPr/>
        </p:nvSpPr>
        <p:spPr>
          <a:xfrm>
            <a:off x="395536" y="267493"/>
            <a:ext cx="6628738" cy="584775"/>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r>
              <a:rPr lang="tr-TR" sz="3200" dirty="0"/>
              <a:t>Konuşma Başlat</a:t>
            </a:r>
            <a:endParaRPr lang="tr-TR" sz="3200" b="1" dirty="0">
              <a:solidFill>
                <a:prstClr val="black"/>
              </a:solidFill>
              <a:latin typeface="Century Schoolbook"/>
            </a:endParaRPr>
          </a:p>
        </p:txBody>
      </p:sp>
      <p:sp>
        <p:nvSpPr>
          <p:cNvPr id="2" name="Dikdörtgen 1"/>
          <p:cNvSpPr/>
          <p:nvPr/>
        </p:nvSpPr>
        <p:spPr>
          <a:xfrm>
            <a:off x="179512" y="1419622"/>
            <a:ext cx="8640960" cy="369332"/>
          </a:xfrm>
          <a:prstGeom prst="rect">
            <a:avLst/>
          </a:prstGeom>
        </p:spPr>
        <p:txBody>
          <a:bodyPr wrap="square">
            <a:spAutoFit/>
          </a:bodyPr>
          <a:lstStyle/>
          <a:p>
            <a:r>
              <a:rPr lang="tr-TR" dirty="0" err="1"/>
              <a:t>Ilk</a:t>
            </a:r>
            <a:r>
              <a:rPr lang="tr-TR" dirty="0"/>
              <a:t> karakterinizle konuşmak için veya anlatıcıyı tanımlamak için yeni bir karakter ekleyin.</a:t>
            </a:r>
          </a:p>
        </p:txBody>
      </p:sp>
      <p:sp>
        <p:nvSpPr>
          <p:cNvPr id="3" name="Dikdörtgen 2"/>
          <p:cNvSpPr/>
          <p:nvPr/>
        </p:nvSpPr>
        <p:spPr>
          <a:xfrm>
            <a:off x="410528" y="2017752"/>
            <a:ext cx="1473032" cy="369332"/>
          </a:xfrm>
          <a:prstGeom prst="rect">
            <a:avLst/>
          </a:prstGeom>
        </p:spPr>
        <p:txBody>
          <a:bodyPr wrap="none">
            <a:spAutoFit/>
          </a:bodyPr>
          <a:lstStyle/>
          <a:p>
            <a:r>
              <a:rPr lang="tr-TR" dirty="0"/>
              <a:t>Ana Karakter:</a:t>
            </a:r>
          </a:p>
        </p:txBody>
      </p:sp>
      <p:pic>
        <p:nvPicPr>
          <p:cNvPr id="13" name="Resim 12"/>
          <p:cNvPicPr/>
          <p:nvPr/>
        </p:nvPicPr>
        <p:blipFill>
          <a:blip r:embed="rId2"/>
          <a:stretch>
            <a:fillRect/>
          </a:stretch>
        </p:blipFill>
        <p:spPr>
          <a:xfrm>
            <a:off x="3942110" y="2283718"/>
            <a:ext cx="4158282" cy="2426206"/>
          </a:xfrm>
          <a:prstGeom prst="rect">
            <a:avLst/>
          </a:prstGeom>
        </p:spPr>
      </p:pic>
      <p:pic>
        <p:nvPicPr>
          <p:cNvPr id="16" name="Resim 15"/>
          <p:cNvPicPr/>
          <p:nvPr/>
        </p:nvPicPr>
        <p:blipFill>
          <a:blip r:embed="rId3"/>
          <a:stretch>
            <a:fillRect/>
          </a:stretch>
        </p:blipFill>
        <p:spPr>
          <a:xfrm>
            <a:off x="633682" y="2715766"/>
            <a:ext cx="1562053" cy="2016224"/>
          </a:xfrm>
          <a:prstGeom prst="rect">
            <a:avLst/>
          </a:prstGeom>
        </p:spPr>
      </p:pic>
      <p:pic>
        <p:nvPicPr>
          <p:cNvPr id="17" name="image11.png"/>
          <p:cNvPicPr/>
          <p:nvPr/>
        </p:nvPicPr>
        <p:blipFill>
          <a:blip r:embed="rId4" cstate="print">
            <a:extLst>
              <a:ext uri="{28A0092B-C50C-407E-A947-70E740481C1C}">
                <a14:useLocalDpi xmlns:a14="http://schemas.microsoft.com/office/drawing/2010/main" val="0"/>
              </a:ext>
            </a:extLst>
          </a:blip>
          <a:srcRect/>
          <a:stretch>
            <a:fillRect/>
          </a:stretch>
        </p:blipFill>
        <p:spPr>
          <a:xfrm>
            <a:off x="7668344" y="-77922"/>
            <a:ext cx="1370846" cy="1275606"/>
          </a:xfrm>
          <a:prstGeom prst="rect">
            <a:avLst/>
          </a:prstGeom>
          <a:ln/>
        </p:spPr>
      </p:pic>
    </p:spTree>
    <p:extLst>
      <p:ext uri="{BB962C8B-B14F-4D97-AF65-F5344CB8AC3E}">
        <p14:creationId xmlns:p14="http://schemas.microsoft.com/office/powerpoint/2010/main" val="4027371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a:xfrm>
            <a:off x="236220" y="225430"/>
            <a:ext cx="5631924" cy="584775"/>
          </a:xfrm>
        </p:spPr>
        <p:style>
          <a:lnRef idx="1">
            <a:schemeClr val="accent3"/>
          </a:lnRef>
          <a:fillRef idx="2">
            <a:schemeClr val="accent3"/>
          </a:fillRef>
          <a:effectRef idx="1">
            <a:schemeClr val="accent3"/>
          </a:effectRef>
          <a:fontRef idx="minor">
            <a:schemeClr val="dk1"/>
          </a:fontRef>
        </p:style>
        <p:txBody>
          <a:bodyPr vert="horz" wrap="square" anchor="b">
            <a:spAutoFit/>
          </a:bodyPr>
          <a:lstStyle/>
          <a:p>
            <a:r>
              <a:rPr lang="tr-TR" sz="3200" dirty="0"/>
              <a:t>Konuşma Başlat</a:t>
            </a:r>
            <a:endParaRPr lang="tr-TR" sz="3200" b="1" dirty="0">
              <a:solidFill>
                <a:prstClr val="black"/>
              </a:solidFill>
              <a:latin typeface="Century Schoolbook"/>
            </a:endParaRPr>
          </a:p>
        </p:txBody>
      </p:sp>
      <p:sp>
        <p:nvSpPr>
          <p:cNvPr id="4" name="Dikdörtgen 3"/>
          <p:cNvSpPr/>
          <p:nvPr/>
        </p:nvSpPr>
        <p:spPr>
          <a:xfrm>
            <a:off x="395536" y="1563638"/>
            <a:ext cx="2420534" cy="369332"/>
          </a:xfrm>
          <a:prstGeom prst="rect">
            <a:avLst/>
          </a:prstGeom>
        </p:spPr>
        <p:txBody>
          <a:bodyPr wrap="none">
            <a:spAutoFit/>
          </a:bodyPr>
          <a:lstStyle/>
          <a:p>
            <a:r>
              <a:rPr lang="tr-TR" dirty="0"/>
              <a:t>Yeni Karakter : Kurbağa</a:t>
            </a:r>
          </a:p>
        </p:txBody>
      </p:sp>
      <p:pic>
        <p:nvPicPr>
          <p:cNvPr id="11" name="Resim 10"/>
          <p:cNvPicPr/>
          <p:nvPr/>
        </p:nvPicPr>
        <p:blipFill>
          <a:blip r:embed="rId2"/>
          <a:stretch>
            <a:fillRect/>
          </a:stretch>
        </p:blipFill>
        <p:spPr>
          <a:xfrm>
            <a:off x="4427984" y="1398242"/>
            <a:ext cx="2448272" cy="3693788"/>
          </a:xfrm>
          <a:prstGeom prst="rect">
            <a:avLst/>
          </a:prstGeom>
        </p:spPr>
      </p:pic>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528" y="2139702"/>
            <a:ext cx="3509107" cy="2676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image11.png"/>
          <p:cNvPicPr/>
          <p:nvPr/>
        </p:nvPicPr>
        <p:blipFill>
          <a:blip r:embed="rId4" cstate="print">
            <a:extLst>
              <a:ext uri="{28A0092B-C50C-407E-A947-70E740481C1C}">
                <a14:useLocalDpi xmlns:a14="http://schemas.microsoft.com/office/drawing/2010/main" val="0"/>
              </a:ext>
            </a:extLst>
          </a:blip>
          <a:srcRect/>
          <a:stretch>
            <a:fillRect/>
          </a:stretch>
        </p:blipFill>
        <p:spPr>
          <a:xfrm>
            <a:off x="7668344" y="-77922"/>
            <a:ext cx="1370846" cy="1275606"/>
          </a:xfrm>
          <a:prstGeom prst="rect">
            <a:avLst/>
          </a:prstGeom>
          <a:ln/>
        </p:spPr>
      </p:pic>
    </p:spTree>
    <p:extLst>
      <p:ext uri="{BB962C8B-B14F-4D97-AF65-F5344CB8AC3E}">
        <p14:creationId xmlns:p14="http://schemas.microsoft.com/office/powerpoint/2010/main" val="39435897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a:xfrm>
            <a:off x="35496" y="258783"/>
            <a:ext cx="7631967" cy="584775"/>
          </a:xfrm>
        </p:spPr>
        <p:style>
          <a:lnRef idx="1">
            <a:schemeClr val="accent3"/>
          </a:lnRef>
          <a:fillRef idx="2">
            <a:schemeClr val="accent3"/>
          </a:fillRef>
          <a:effectRef idx="1">
            <a:schemeClr val="accent3"/>
          </a:effectRef>
          <a:fontRef idx="minor">
            <a:schemeClr val="dk1"/>
          </a:fontRef>
        </p:style>
        <p:txBody>
          <a:bodyPr wrap="square">
            <a:spAutoFit/>
          </a:bodyPr>
          <a:lstStyle/>
          <a:p>
            <a:r>
              <a:rPr lang="tr-TR" sz="3200" dirty="0"/>
              <a:t>Karakteri Hareketlendir</a:t>
            </a:r>
            <a:endParaRPr lang="tr-TR" sz="3200" b="1" dirty="0">
              <a:solidFill>
                <a:prstClr val="black"/>
              </a:solidFill>
              <a:latin typeface="Century Schoolbook"/>
              <a:ea typeface="+mn-ea"/>
              <a:cs typeface="+mn-cs"/>
            </a:endParaRPr>
          </a:p>
        </p:txBody>
      </p:sp>
      <p:sp>
        <p:nvSpPr>
          <p:cNvPr id="5" name="Dikdörtgen 4"/>
          <p:cNvSpPr/>
          <p:nvPr/>
        </p:nvSpPr>
        <p:spPr>
          <a:xfrm>
            <a:off x="179512" y="1491630"/>
            <a:ext cx="4572000" cy="923330"/>
          </a:xfrm>
          <a:prstGeom prst="rect">
            <a:avLst/>
          </a:prstGeom>
        </p:spPr>
        <p:txBody>
          <a:bodyPr>
            <a:spAutoFit/>
          </a:bodyPr>
          <a:lstStyle/>
          <a:p>
            <a:r>
              <a:rPr lang="tr-TR" dirty="0"/>
              <a:t>Karakterinizi veya anlatıcınızı sahnenin etrafında hareket ettirmek için hareket bloklarını kullanın.</a:t>
            </a:r>
          </a:p>
        </p:txBody>
      </p:sp>
      <p:pic>
        <p:nvPicPr>
          <p:cNvPr id="9" name="Resim 8"/>
          <p:cNvPicPr/>
          <p:nvPr/>
        </p:nvPicPr>
        <p:blipFill>
          <a:blip r:embed="rId3"/>
          <a:stretch>
            <a:fillRect/>
          </a:stretch>
        </p:blipFill>
        <p:spPr>
          <a:xfrm>
            <a:off x="4499993" y="1491630"/>
            <a:ext cx="4004664" cy="3456384"/>
          </a:xfrm>
          <a:prstGeom prst="rect">
            <a:avLst/>
          </a:prstGeom>
        </p:spPr>
      </p:pic>
      <p:pic>
        <p:nvPicPr>
          <p:cNvPr id="10" name="Resim 9"/>
          <p:cNvPicPr/>
          <p:nvPr/>
        </p:nvPicPr>
        <p:blipFill>
          <a:blip r:embed="rId4"/>
          <a:stretch>
            <a:fillRect/>
          </a:stretch>
        </p:blipFill>
        <p:spPr>
          <a:xfrm>
            <a:off x="633682" y="2715766"/>
            <a:ext cx="1562053" cy="2016224"/>
          </a:xfrm>
          <a:prstGeom prst="rect">
            <a:avLst/>
          </a:prstGeom>
        </p:spPr>
      </p:pic>
      <p:pic>
        <p:nvPicPr>
          <p:cNvPr id="11" name="image11.png"/>
          <p:cNvPicPr/>
          <p:nvPr/>
        </p:nvPicPr>
        <p:blipFill>
          <a:blip r:embed="rId5" cstate="print">
            <a:extLst>
              <a:ext uri="{28A0092B-C50C-407E-A947-70E740481C1C}">
                <a14:useLocalDpi xmlns:a14="http://schemas.microsoft.com/office/drawing/2010/main" val="0"/>
              </a:ext>
            </a:extLst>
          </a:blip>
          <a:srcRect/>
          <a:stretch>
            <a:fillRect/>
          </a:stretch>
        </p:blipFill>
        <p:spPr>
          <a:xfrm>
            <a:off x="7668344" y="-77922"/>
            <a:ext cx="1370846" cy="1275606"/>
          </a:xfrm>
          <a:prstGeom prst="rect">
            <a:avLst/>
          </a:prstGeom>
          <a:ln/>
        </p:spPr>
      </p:pic>
    </p:spTree>
    <p:extLst>
      <p:ext uri="{BB962C8B-B14F-4D97-AF65-F5344CB8AC3E}">
        <p14:creationId xmlns:p14="http://schemas.microsoft.com/office/powerpoint/2010/main" val="3868637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a:xfrm>
            <a:off x="35496" y="258783"/>
            <a:ext cx="7631967" cy="584775"/>
          </a:xfrm>
        </p:spPr>
        <p:style>
          <a:lnRef idx="1">
            <a:schemeClr val="accent3"/>
          </a:lnRef>
          <a:fillRef idx="2">
            <a:schemeClr val="accent3"/>
          </a:fillRef>
          <a:effectRef idx="1">
            <a:schemeClr val="accent3"/>
          </a:effectRef>
          <a:fontRef idx="minor">
            <a:schemeClr val="dk1"/>
          </a:fontRef>
        </p:style>
        <p:txBody>
          <a:bodyPr wrap="square">
            <a:spAutoFit/>
          </a:bodyPr>
          <a:lstStyle/>
          <a:p>
            <a:r>
              <a:rPr lang="tr-TR" sz="3200" dirty="0"/>
              <a:t>Ses Efektleri ekle</a:t>
            </a:r>
            <a:r>
              <a:rPr lang="tr-TR" sz="3200" b="1" dirty="0"/>
              <a:t>	</a:t>
            </a:r>
            <a:endParaRPr lang="tr-TR" sz="3200" b="1" dirty="0">
              <a:solidFill>
                <a:prstClr val="black"/>
              </a:solidFill>
              <a:latin typeface="Century Schoolbook"/>
              <a:ea typeface="+mn-ea"/>
              <a:cs typeface="+mn-cs"/>
            </a:endParaRPr>
          </a:p>
        </p:txBody>
      </p:sp>
      <p:pic>
        <p:nvPicPr>
          <p:cNvPr id="7" name="Resim 6"/>
          <p:cNvPicPr/>
          <p:nvPr/>
        </p:nvPicPr>
        <p:blipFill>
          <a:blip r:embed="rId3"/>
          <a:stretch>
            <a:fillRect/>
          </a:stretch>
        </p:blipFill>
        <p:spPr>
          <a:xfrm>
            <a:off x="3059832" y="2054909"/>
            <a:ext cx="5637600" cy="2546449"/>
          </a:xfrm>
          <a:prstGeom prst="rect">
            <a:avLst/>
          </a:prstGeom>
        </p:spPr>
      </p:pic>
      <p:sp>
        <p:nvSpPr>
          <p:cNvPr id="5" name="Dikdörtgen 4"/>
          <p:cNvSpPr/>
          <p:nvPr/>
        </p:nvSpPr>
        <p:spPr>
          <a:xfrm>
            <a:off x="4728" y="1408578"/>
            <a:ext cx="4572000" cy="646331"/>
          </a:xfrm>
          <a:prstGeom prst="rect">
            <a:avLst/>
          </a:prstGeom>
        </p:spPr>
        <p:txBody>
          <a:bodyPr>
            <a:spAutoFit/>
          </a:bodyPr>
          <a:lstStyle/>
          <a:p>
            <a:r>
              <a:rPr lang="tr-TR" dirty="0"/>
              <a:t>Hikayeyi daha </a:t>
            </a:r>
            <a:r>
              <a:rPr lang="tr-TR" dirty="0" err="1"/>
              <a:t>heyacanlı</a:t>
            </a:r>
            <a:r>
              <a:rPr lang="tr-TR" dirty="0"/>
              <a:t> hale getirmek için ses ekleyin.</a:t>
            </a:r>
          </a:p>
        </p:txBody>
      </p:sp>
      <p:pic>
        <p:nvPicPr>
          <p:cNvPr id="9" name="image11.png"/>
          <p:cNvPicPr/>
          <p:nvPr/>
        </p:nvPicPr>
        <p:blipFill>
          <a:blip r:embed="rId4" cstate="print">
            <a:extLst>
              <a:ext uri="{28A0092B-C50C-407E-A947-70E740481C1C}">
                <a14:useLocalDpi xmlns:a14="http://schemas.microsoft.com/office/drawing/2010/main" val="0"/>
              </a:ext>
            </a:extLst>
          </a:blip>
          <a:srcRect/>
          <a:stretch>
            <a:fillRect/>
          </a:stretch>
        </p:blipFill>
        <p:spPr>
          <a:xfrm>
            <a:off x="7668344" y="-77922"/>
            <a:ext cx="1370846" cy="1275606"/>
          </a:xfrm>
          <a:prstGeom prst="rect">
            <a:avLst/>
          </a:prstGeom>
          <a:ln/>
        </p:spPr>
      </p:pic>
    </p:spTree>
    <p:extLst>
      <p:ext uri="{BB962C8B-B14F-4D97-AF65-F5344CB8AC3E}">
        <p14:creationId xmlns:p14="http://schemas.microsoft.com/office/powerpoint/2010/main" val="7438453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a:xfrm>
            <a:off x="35497" y="258783"/>
            <a:ext cx="6480720" cy="584775"/>
          </a:xfrm>
        </p:spPr>
        <p:style>
          <a:lnRef idx="1">
            <a:schemeClr val="accent3"/>
          </a:lnRef>
          <a:fillRef idx="2">
            <a:schemeClr val="accent3"/>
          </a:fillRef>
          <a:effectRef idx="1">
            <a:schemeClr val="accent3"/>
          </a:effectRef>
          <a:fontRef idx="minor">
            <a:schemeClr val="dk1"/>
          </a:fontRef>
        </p:style>
        <p:txBody>
          <a:bodyPr wrap="square">
            <a:spAutoFit/>
          </a:bodyPr>
          <a:lstStyle/>
          <a:p>
            <a:r>
              <a:rPr lang="tr-TR" sz="3200" dirty="0"/>
              <a:t>Karakteri hareketlendir.</a:t>
            </a:r>
            <a:r>
              <a:rPr lang="tr-TR" sz="3200" b="1" dirty="0"/>
              <a:t>	</a:t>
            </a:r>
            <a:endParaRPr lang="tr-TR" sz="3200" b="1" dirty="0">
              <a:solidFill>
                <a:prstClr val="black"/>
              </a:solidFill>
              <a:latin typeface="Century Schoolbook"/>
              <a:ea typeface="+mn-ea"/>
              <a:cs typeface="+mn-cs"/>
            </a:endParaRPr>
          </a:p>
        </p:txBody>
      </p:sp>
      <p:sp>
        <p:nvSpPr>
          <p:cNvPr id="10" name="Dikdörtgen 9"/>
          <p:cNvSpPr/>
          <p:nvPr/>
        </p:nvSpPr>
        <p:spPr>
          <a:xfrm>
            <a:off x="251520" y="1624905"/>
            <a:ext cx="4572000" cy="923330"/>
          </a:xfrm>
          <a:prstGeom prst="rect">
            <a:avLst/>
          </a:prstGeom>
        </p:spPr>
        <p:txBody>
          <a:bodyPr>
            <a:spAutoFit/>
          </a:bodyPr>
          <a:lstStyle/>
          <a:p>
            <a:r>
              <a:rPr lang="tr-TR" dirty="0" err="1"/>
              <a:t>Kostum</a:t>
            </a:r>
            <a:r>
              <a:rPr lang="tr-TR" dirty="0"/>
              <a:t> değiştirme </a:t>
            </a:r>
            <a:r>
              <a:rPr lang="tr-TR" dirty="0" err="1"/>
              <a:t>bloklarıını</a:t>
            </a:r>
            <a:r>
              <a:rPr lang="tr-TR" dirty="0"/>
              <a:t> kullanarak karakterinizi veya anlatıcıya animasyon ekleyiniz</a:t>
            </a:r>
          </a:p>
        </p:txBody>
      </p:sp>
      <p:pic>
        <p:nvPicPr>
          <p:cNvPr id="11" name="Resim 10"/>
          <p:cNvPicPr/>
          <p:nvPr/>
        </p:nvPicPr>
        <p:blipFill>
          <a:blip r:embed="rId3"/>
          <a:stretch>
            <a:fillRect/>
          </a:stretch>
        </p:blipFill>
        <p:spPr>
          <a:xfrm>
            <a:off x="4499992" y="1624905"/>
            <a:ext cx="4320480" cy="3312368"/>
          </a:xfrm>
          <a:prstGeom prst="rect">
            <a:avLst/>
          </a:prstGeom>
        </p:spPr>
      </p:pic>
      <p:pic>
        <p:nvPicPr>
          <p:cNvPr id="12" name="image11.png"/>
          <p:cNvPicPr/>
          <p:nvPr/>
        </p:nvPicPr>
        <p:blipFill>
          <a:blip r:embed="rId4" cstate="print">
            <a:extLst>
              <a:ext uri="{28A0092B-C50C-407E-A947-70E740481C1C}">
                <a14:useLocalDpi xmlns:a14="http://schemas.microsoft.com/office/drawing/2010/main" val="0"/>
              </a:ext>
            </a:extLst>
          </a:blip>
          <a:srcRect/>
          <a:stretch>
            <a:fillRect/>
          </a:stretch>
        </p:blipFill>
        <p:spPr>
          <a:xfrm>
            <a:off x="7668344" y="-77922"/>
            <a:ext cx="1370846" cy="1275606"/>
          </a:xfrm>
          <a:prstGeom prst="rect">
            <a:avLst/>
          </a:prstGeom>
          <a:ln/>
        </p:spPr>
      </p:pic>
    </p:spTree>
    <p:extLst>
      <p:ext uri="{BB962C8B-B14F-4D97-AF65-F5344CB8AC3E}">
        <p14:creationId xmlns:p14="http://schemas.microsoft.com/office/powerpoint/2010/main" val="19891655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705"/>
        <p:cNvGrpSpPr/>
        <p:nvPr/>
      </p:nvGrpSpPr>
      <p:grpSpPr>
        <a:xfrm>
          <a:off x="0" y="0"/>
          <a:ext cx="0" cy="0"/>
          <a:chOff x="0" y="0"/>
          <a:chExt cx="0" cy="0"/>
        </a:xfrm>
      </p:grpSpPr>
      <p:sp>
        <p:nvSpPr>
          <p:cNvPr id="4707" name="Google Shape;4707;p41"/>
          <p:cNvSpPr txBox="1"/>
          <p:nvPr/>
        </p:nvSpPr>
        <p:spPr>
          <a:xfrm>
            <a:off x="1106100" y="2209500"/>
            <a:ext cx="6931800" cy="267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tr-TR" sz="1800" b="1" dirty="0">
                <a:solidFill>
                  <a:srgbClr val="434343"/>
                </a:solidFill>
                <a:latin typeface="Montserrat"/>
                <a:ea typeface="Montserrat"/>
                <a:cs typeface="Montserrat"/>
                <a:sym typeface="Montserrat"/>
              </a:rPr>
              <a:t>Bilgisayar Bilimi </a:t>
            </a:r>
            <a:r>
              <a:rPr lang="tr-TR" sz="1800" b="1" dirty="0" err="1">
                <a:solidFill>
                  <a:srgbClr val="434343"/>
                </a:solidFill>
                <a:latin typeface="Montserrat"/>
                <a:ea typeface="Montserrat"/>
                <a:cs typeface="Montserrat"/>
                <a:sym typeface="Montserrat"/>
              </a:rPr>
              <a:t>Scratch</a:t>
            </a:r>
            <a:r>
              <a:rPr lang="tr-TR" sz="1800" b="1" dirty="0">
                <a:solidFill>
                  <a:srgbClr val="434343"/>
                </a:solidFill>
                <a:latin typeface="Montserrat"/>
                <a:ea typeface="Montserrat"/>
                <a:cs typeface="Montserrat"/>
                <a:sym typeface="Montserrat"/>
              </a:rPr>
              <a:t> Kodlama</a:t>
            </a:r>
          </a:p>
        </p:txBody>
      </p:sp>
      <p:sp>
        <p:nvSpPr>
          <p:cNvPr id="2" name="Metin kutusu 1"/>
          <p:cNvSpPr txBox="1"/>
          <p:nvPr/>
        </p:nvSpPr>
        <p:spPr>
          <a:xfrm>
            <a:off x="3662503" y="1563638"/>
            <a:ext cx="1571264" cy="461665"/>
          </a:xfrm>
          <a:prstGeom prst="rect">
            <a:avLst/>
          </a:prstGeom>
          <a:noFill/>
        </p:spPr>
        <p:txBody>
          <a:bodyPr wrap="none" rtlCol="0">
            <a:spAutoFit/>
          </a:bodyPr>
          <a:lstStyle/>
          <a:p>
            <a:r>
              <a:rPr lang="tr-TR" sz="2400" b="1" dirty="0"/>
              <a:t>LYS-2020</a:t>
            </a:r>
          </a:p>
        </p:txBody>
      </p:sp>
      <p:pic>
        <p:nvPicPr>
          <p:cNvPr id="18" name="image3.png"/>
          <p:cNvPicPr/>
          <p:nvPr/>
        </p:nvPicPr>
        <p:blipFill>
          <a:blip r:embed="rId3"/>
          <a:srcRect/>
          <a:stretch>
            <a:fillRect/>
          </a:stretch>
        </p:blipFill>
        <p:spPr>
          <a:xfrm>
            <a:off x="3858369" y="318237"/>
            <a:ext cx="1347470" cy="817245"/>
          </a:xfrm>
          <a:prstGeom prst="rect">
            <a:avLst/>
          </a:prstGeom>
          <a:ln/>
        </p:spPr>
      </p:pic>
      <p:grpSp>
        <p:nvGrpSpPr>
          <p:cNvPr id="3" name="Grup 2"/>
          <p:cNvGrpSpPr/>
          <p:nvPr/>
        </p:nvGrpSpPr>
        <p:grpSpPr>
          <a:xfrm>
            <a:off x="2195736" y="2787774"/>
            <a:ext cx="4680520" cy="1512168"/>
            <a:chOff x="2195736" y="2643758"/>
            <a:chExt cx="4680520" cy="1512168"/>
          </a:xfrm>
        </p:grpSpPr>
        <p:grpSp>
          <p:nvGrpSpPr>
            <p:cNvPr id="19" name="Grup 18"/>
            <p:cNvGrpSpPr/>
            <p:nvPr/>
          </p:nvGrpSpPr>
          <p:grpSpPr>
            <a:xfrm>
              <a:off x="2195736" y="2643758"/>
              <a:ext cx="4680520" cy="1512168"/>
              <a:chOff x="152400" y="152400"/>
              <a:chExt cx="2813797" cy="1068904"/>
            </a:xfrm>
          </p:grpSpPr>
          <p:pic>
            <p:nvPicPr>
              <p:cNvPr id="20" name="Shape 4"/>
              <p:cNvPicPr preferRelativeResize="0"/>
              <p:nvPr/>
            </p:nvPicPr>
            <p:blipFill>
              <a:blip r:embed="rId4">
                <a:alphaModFix/>
              </a:blip>
              <a:stretch>
                <a:fillRect/>
              </a:stretch>
            </p:blipFill>
            <p:spPr>
              <a:xfrm>
                <a:off x="152400" y="152400"/>
                <a:ext cx="2571750" cy="981075"/>
              </a:xfrm>
              <a:prstGeom prst="rect">
                <a:avLst/>
              </a:prstGeom>
              <a:noFill/>
              <a:ln>
                <a:noFill/>
              </a:ln>
            </p:spPr>
          </p:pic>
          <p:sp>
            <p:nvSpPr>
              <p:cNvPr id="21" name="Metin Kutusu 29"/>
              <p:cNvSpPr txBox="1"/>
              <p:nvPr/>
            </p:nvSpPr>
            <p:spPr>
              <a:xfrm>
                <a:off x="1229450" y="221250"/>
                <a:ext cx="1736747" cy="1000054"/>
              </a:xfrm>
              <a:prstGeom prst="rect">
                <a:avLst/>
              </a:prstGeom>
              <a:noFill/>
              <a:ln>
                <a:noFill/>
              </a:ln>
            </p:spPr>
            <p:txBody>
              <a:bodyPr spcFirstLastPara="1" wrap="square" lIns="91425" tIns="91425" rIns="91425" bIns="91425" anchor="t" anchorCtr="0">
                <a:noAutofit/>
              </a:bodyPr>
              <a:lstStyle/>
              <a:p>
                <a:pPr algn="ctr">
                  <a:lnSpc>
                    <a:spcPct val="115000"/>
                  </a:lnSpc>
                  <a:spcAft>
                    <a:spcPts val="0"/>
                  </a:spcAft>
                </a:pPr>
                <a:r>
                  <a:rPr lang="tr-TR" sz="1200" dirty="0">
                    <a:solidFill>
                      <a:srgbClr val="000000"/>
                    </a:solidFill>
                    <a:effectLst/>
                    <a:highlight>
                      <a:srgbClr val="FFFFFF"/>
                    </a:highlight>
                    <a:latin typeface="Google Sans Medium"/>
                    <a:ea typeface="Google Sans Medium"/>
                    <a:cs typeface="Google Sans Medium"/>
                  </a:rPr>
                  <a:t> </a:t>
                </a:r>
                <a:endParaRPr lang="tr-TR" sz="1200" dirty="0">
                  <a:effectLst/>
                  <a:highlight>
                    <a:srgbClr val="FFFFFF"/>
                  </a:highlight>
                  <a:latin typeface="Times New Roman"/>
                  <a:ea typeface="Times New Roman"/>
                </a:endParaRPr>
              </a:p>
              <a:p>
                <a:pPr algn="ctr">
                  <a:lnSpc>
                    <a:spcPct val="115000"/>
                  </a:lnSpc>
                  <a:spcAft>
                    <a:spcPts val="0"/>
                  </a:spcAft>
                </a:pPr>
                <a:r>
                  <a:rPr lang="tr-TR" sz="1200" dirty="0">
                    <a:solidFill>
                      <a:srgbClr val="000000"/>
                    </a:solidFill>
                    <a:effectLst/>
                    <a:highlight>
                      <a:srgbClr val="FFFFFF"/>
                    </a:highlight>
                    <a:latin typeface="Google Sans Medium"/>
                    <a:ea typeface="Google Sans Medium"/>
                    <a:cs typeface="Google Sans Medium"/>
                  </a:rPr>
                  <a:t> </a:t>
                </a:r>
                <a:endParaRPr lang="tr-TR" sz="1200" dirty="0">
                  <a:effectLst/>
                  <a:highlight>
                    <a:srgbClr val="FFFFFF"/>
                  </a:highlight>
                  <a:latin typeface="Times New Roman"/>
                  <a:ea typeface="Times New Roman"/>
                </a:endParaRPr>
              </a:p>
            </p:txBody>
          </p:sp>
        </p:grpSp>
        <p:pic>
          <p:nvPicPr>
            <p:cNvPr id="22" name="image7.png"/>
            <p:cNvPicPr/>
            <p:nvPr/>
          </p:nvPicPr>
          <p:blipFill>
            <a:blip r:embed="rId5"/>
            <a:srcRect l="-2432" t="-8823" r="-1979" b="-8823"/>
            <a:stretch>
              <a:fillRect/>
            </a:stretch>
          </p:blipFill>
          <p:spPr>
            <a:xfrm>
              <a:off x="4219354" y="2882296"/>
              <a:ext cx="2028825" cy="190500"/>
            </a:xfrm>
            <a:prstGeom prst="rect">
              <a:avLst/>
            </a:prstGeom>
            <a:ln/>
          </p:spPr>
        </p:pic>
      </p:grpSp>
      <p:sp>
        <p:nvSpPr>
          <p:cNvPr id="4" name="Dikdörtgen 3"/>
          <p:cNvSpPr/>
          <p:nvPr/>
        </p:nvSpPr>
        <p:spPr>
          <a:xfrm>
            <a:off x="2619566" y="4296029"/>
            <a:ext cx="3825086" cy="523220"/>
          </a:xfrm>
          <a:prstGeom prst="rect">
            <a:avLst/>
          </a:prstGeom>
        </p:spPr>
        <p:txBody>
          <a:bodyPr wrap="none">
            <a:spAutoFit/>
          </a:bodyPr>
          <a:lstStyle/>
          <a:p>
            <a:pPr lvl="0" algn="ctr"/>
            <a:r>
              <a:rPr lang="tr-TR" b="1" dirty="0">
                <a:solidFill>
                  <a:srgbClr val="434343"/>
                </a:solidFill>
                <a:latin typeface="Montserrat"/>
                <a:ea typeface="Montserrat"/>
                <a:cs typeface="Montserrat"/>
                <a:sym typeface="Montserrat"/>
              </a:rPr>
              <a:t>Açık Kaynak – Açık Geliştirilebilir Müfredat</a:t>
            </a:r>
          </a:p>
          <a:p>
            <a:pPr lvl="0" algn="ctr"/>
            <a:r>
              <a:rPr lang="tr-TR" b="1" dirty="0">
                <a:solidFill>
                  <a:srgbClr val="434343"/>
                </a:solidFill>
                <a:latin typeface="Montserrat"/>
                <a:ea typeface="Montserrat"/>
                <a:cs typeface="Montserrat"/>
                <a:sym typeface="Montserrat"/>
              </a:rPr>
              <a:t>Open Source - </a:t>
            </a:r>
            <a:r>
              <a:rPr lang="tr-TR" b="1" dirty="0" err="1">
                <a:solidFill>
                  <a:srgbClr val="434343"/>
                </a:solidFill>
                <a:latin typeface="Montserrat"/>
                <a:ea typeface="Montserrat"/>
                <a:cs typeface="Montserrat"/>
                <a:sym typeface="Montserrat"/>
              </a:rPr>
              <a:t>Free</a:t>
            </a:r>
            <a:r>
              <a:rPr lang="tr-TR" b="1" dirty="0">
                <a:solidFill>
                  <a:srgbClr val="434343"/>
                </a:solidFill>
                <a:latin typeface="Montserrat"/>
                <a:ea typeface="Montserrat"/>
                <a:cs typeface="Montserrat"/>
                <a:sym typeface="Montserrat"/>
              </a:rPr>
              <a:t> </a:t>
            </a:r>
            <a:r>
              <a:rPr lang="tr-TR" b="1" dirty="0" err="1">
                <a:solidFill>
                  <a:srgbClr val="434343"/>
                </a:solidFill>
                <a:latin typeface="Montserrat"/>
                <a:ea typeface="Montserrat"/>
                <a:cs typeface="Montserrat"/>
                <a:sym typeface="Montserrat"/>
              </a:rPr>
              <a:t>Circulium</a:t>
            </a:r>
            <a:r>
              <a:rPr lang="tr-TR" b="1" dirty="0">
                <a:solidFill>
                  <a:srgbClr val="434343"/>
                </a:solidFill>
                <a:latin typeface="Montserrat"/>
                <a:ea typeface="Montserrat"/>
                <a:cs typeface="Montserrat"/>
                <a:sym typeface="Montserrat"/>
              </a:rPr>
              <a:t> </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9" name="matrix.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1926704" y="356207"/>
            <a:ext cx="5323839" cy="4663815"/>
          </a:xfrm>
          <a:prstGeom prst="rect">
            <a:avLst/>
          </a:prstGeom>
        </p:spPr>
      </p:pic>
      <p:sp>
        <p:nvSpPr>
          <p:cNvPr id="2" name="Rectangle 1"/>
          <p:cNvSpPr>
            <a:spLocks noChangeArrowheads="1"/>
          </p:cNvSpPr>
          <p:nvPr/>
        </p:nvSpPr>
        <p:spPr bwMode="auto">
          <a:xfrm>
            <a:off x="0" y="0"/>
            <a:ext cx="9144000" cy="5143500"/>
          </a:xfrm>
          <a:prstGeom prst="rect">
            <a:avLst/>
          </a:prstGeom>
          <a:noFill/>
          <a:ln w="76200" cap="flat" cmpd="sng" algn="ctr">
            <a:solidFill>
              <a:schemeClr val="accent4">
                <a:shade val="75000"/>
              </a:schemeClr>
            </a:solidFill>
            <a:prstDash val="solid"/>
            <a:miter lim="800000"/>
            <a:headEnd type="none" w="med" len="med"/>
            <a:tailEnd type="none" w="med" len="med"/>
          </a:ln>
          <a:effectLst/>
        </p:spPr>
        <p:txBody>
          <a:bodyPr vert="horz" wrap="none" lIns="91440" tIns="45720" rIns="91440" bIns="45720" anchor="ctr" compatLnSpc="1"/>
          <a:lstStyle/>
          <a:p>
            <a:endParaRPr lang="tr-TR"/>
          </a:p>
        </p:txBody>
      </p:sp>
      <p:sp>
        <p:nvSpPr>
          <p:cNvPr id="4" name="Straight Connector 3"/>
          <p:cNvSpPr>
            <a:spLocks noChangeShapeType="1"/>
          </p:cNvSpPr>
          <p:nvPr/>
        </p:nvSpPr>
        <p:spPr bwMode="auto">
          <a:xfrm>
            <a:off x="1143000" y="0"/>
            <a:ext cx="0" cy="5143500"/>
          </a:xfrm>
          <a:prstGeom prst="line">
            <a:avLst/>
          </a:prstGeom>
          <a:noFill/>
          <a:ln w="12700" cap="flat" cmpd="sng" algn="ctr">
            <a:solidFill>
              <a:schemeClr val="accent1"/>
            </a:solidFill>
            <a:prstDash val="dash"/>
            <a:round/>
            <a:headEnd type="none" w="med" len="med"/>
            <a:tailEnd type="none" w="med" len="med"/>
          </a:ln>
          <a:effectLst/>
        </p:spPr>
        <p:txBody>
          <a:bodyPr vert="horz" wrap="square" lIns="91440" tIns="45720" rIns="91440" bIns="45720" anchor="t" compatLnSpc="1"/>
          <a:lstStyle/>
          <a:p>
            <a:endParaRPr lang="tr-TR"/>
          </a:p>
        </p:txBody>
      </p:sp>
      <p:sp>
        <p:nvSpPr>
          <p:cNvPr id="5" name="Straight Connector 4"/>
          <p:cNvSpPr>
            <a:spLocks noChangeShapeType="1"/>
          </p:cNvSpPr>
          <p:nvPr/>
        </p:nvSpPr>
        <p:spPr bwMode="auto">
          <a:xfrm>
            <a:off x="8001000" y="0"/>
            <a:ext cx="0" cy="5143500"/>
          </a:xfrm>
          <a:prstGeom prst="line">
            <a:avLst/>
          </a:prstGeom>
          <a:noFill/>
          <a:ln w="12700" cap="flat" cmpd="sng" algn="ctr">
            <a:solidFill>
              <a:srgbClr val="0000FF"/>
            </a:solidFill>
            <a:prstDash val="dash"/>
            <a:round/>
            <a:headEnd type="none" w="med" len="med"/>
            <a:tailEnd type="none" w="med" len="med"/>
          </a:ln>
          <a:effectLst/>
        </p:spPr>
        <p:txBody>
          <a:bodyPr vert="horz" wrap="square" lIns="91440" tIns="45720" rIns="91440" bIns="45720" anchor="t" compatLnSpc="1"/>
          <a:lstStyle/>
          <a:p>
            <a:endParaRPr lang="tr-TR"/>
          </a:p>
        </p:txBody>
      </p:sp>
      <p:sp>
        <p:nvSpPr>
          <p:cNvPr id="6" name="Straight Connector 5"/>
          <p:cNvSpPr>
            <a:spLocks noChangeShapeType="1"/>
          </p:cNvSpPr>
          <p:nvPr/>
        </p:nvSpPr>
        <p:spPr bwMode="auto">
          <a:xfrm>
            <a:off x="0" y="4780298"/>
            <a:ext cx="9144000" cy="0"/>
          </a:xfrm>
          <a:prstGeom prst="line">
            <a:avLst/>
          </a:prstGeom>
          <a:noFill/>
          <a:ln w="28575" cap="flat" cmpd="sng" algn="ctr">
            <a:solidFill>
              <a:schemeClr val="accent4">
                <a:shade val="75000"/>
              </a:schemeClr>
            </a:solidFill>
            <a:prstDash val="solid"/>
            <a:round/>
            <a:headEnd type="triangle" w="med" len="med"/>
            <a:tailEnd type="triangle" w="med" len="med"/>
          </a:ln>
          <a:effectLst/>
        </p:spPr>
        <p:txBody>
          <a:bodyPr vert="horz" wrap="square" lIns="91440" tIns="45720" rIns="91440" bIns="45720" anchor="t" compatLnSpc="1"/>
          <a:lstStyle/>
          <a:p>
            <a:endParaRPr lang="tr-TR"/>
          </a:p>
        </p:txBody>
      </p:sp>
      <p:sp>
        <p:nvSpPr>
          <p:cNvPr id="7" name="Oval 6"/>
          <p:cNvSpPr>
            <a:spLocks noChangeArrowheads="1"/>
          </p:cNvSpPr>
          <p:nvPr/>
        </p:nvSpPr>
        <p:spPr bwMode="auto">
          <a:xfrm>
            <a:off x="3276600" y="1352550"/>
            <a:ext cx="2590800" cy="2588406"/>
          </a:xfrm>
          <a:prstGeom prst="ellipse">
            <a:avLst/>
          </a:prstGeom>
          <a:noFill/>
          <a:ln w="28575" cap="flat" cmpd="sng" algn="ctr">
            <a:solidFill>
              <a:schemeClr val="accent1"/>
            </a:solidFill>
            <a:prstDash val="solid"/>
            <a:round/>
            <a:headEnd type="none" w="med" len="med"/>
            <a:tailEnd type="none" w="med" len="med"/>
          </a:ln>
          <a:effectLst/>
        </p:spPr>
        <p:txBody>
          <a:bodyPr vert="horz" wrap="square" lIns="91440" tIns="45720" rIns="91440" bIns="45720" anchor="ctr" compatLnSpc="1">
            <a:noAutofit/>
          </a:bodyPr>
          <a:lstStyle/>
          <a:p>
            <a:pPr algn="ctr" fontAlgn="base">
              <a:spcBef>
                <a:spcPct val="0"/>
              </a:spcBef>
              <a:spcAft>
                <a:spcPct val="0"/>
              </a:spcAft>
            </a:pPr>
            <a:endParaRPr lang="tr-TR" sz="4000" dirty="0"/>
          </a:p>
        </p:txBody>
      </p:sp>
      <p:sp>
        <p:nvSpPr>
          <p:cNvPr id="27" name="Rectangle 26"/>
          <p:cNvSpPr>
            <a:spLocks noChangeArrowheads="1"/>
          </p:cNvSpPr>
          <p:nvPr/>
        </p:nvSpPr>
        <p:spPr bwMode="auto">
          <a:xfrm>
            <a:off x="381000" y="4780299"/>
            <a:ext cx="533400" cy="244249"/>
          </a:xfrm>
          <a:prstGeom prst="rect">
            <a:avLst/>
          </a:prstGeom>
          <a:noFill/>
          <a:ln w="9525" cap="flat" cmpd="sng" algn="ctr">
            <a:noFill/>
            <a:prstDash val="solid"/>
            <a:miter lim="800000"/>
            <a:headEnd type="none" w="med" len="med"/>
            <a:tailEnd type="none" w="med" len="med"/>
          </a:ln>
          <a:effectLst/>
        </p:spPr>
        <p:txBody>
          <a:bodyPr vert="horz" wrap="square" lIns="45720" tIns="45720" rIns="45720" bIns="45720" anchor="t" compatLnSpc="1">
            <a:spAutoFit/>
          </a:bodyPr>
          <a:lstStyle/>
          <a:p>
            <a:pPr algn="l" fontAlgn="base">
              <a:spcBef>
                <a:spcPct val="0"/>
              </a:spcBef>
              <a:spcAft>
                <a:spcPct val="0"/>
              </a:spcAft>
            </a:pPr>
            <a:r>
              <a:rPr lang="tr-TR" sz="1000" b="1" dirty="0">
                <a:solidFill>
                  <a:schemeClr val="accent1"/>
                </a:solidFill>
                <a:latin typeface="Arial"/>
              </a:rPr>
              <a:t>16x9</a:t>
            </a:r>
            <a:endParaRPr lang="tr-TR" sz="1000" dirty="0">
              <a:solidFill>
                <a:schemeClr val="accent1"/>
              </a:solidFill>
              <a:latin typeface="Arial"/>
            </a:endParaRPr>
          </a:p>
        </p:txBody>
      </p:sp>
      <p:sp>
        <p:nvSpPr>
          <p:cNvPr id="28" name="Straight Connector 27"/>
          <p:cNvSpPr>
            <a:spLocks noChangeShapeType="1"/>
          </p:cNvSpPr>
          <p:nvPr/>
        </p:nvSpPr>
        <p:spPr bwMode="auto">
          <a:xfrm>
            <a:off x="1143000" y="4399651"/>
            <a:ext cx="6858000" cy="0"/>
          </a:xfrm>
          <a:prstGeom prst="line">
            <a:avLst/>
          </a:prstGeom>
          <a:noFill/>
          <a:ln w="28575" cap="flat" cmpd="sng" algn="ctr">
            <a:solidFill>
              <a:schemeClr val="accent4">
                <a:shade val="75000"/>
              </a:schemeClr>
            </a:solidFill>
            <a:prstDash val="solid"/>
            <a:round/>
            <a:headEnd type="triangle" w="med" len="med"/>
            <a:tailEnd type="triangle" w="med" len="med"/>
          </a:ln>
          <a:effectLst/>
        </p:spPr>
        <p:txBody>
          <a:bodyPr vert="horz" wrap="square" lIns="91440" tIns="45720" rIns="91440" bIns="45720" anchor="t" compatLnSpc="1"/>
          <a:lstStyle/>
          <a:p>
            <a:endParaRPr lang="tr-TR"/>
          </a:p>
        </p:txBody>
      </p:sp>
      <p:sp>
        <p:nvSpPr>
          <p:cNvPr id="29" name="Rectangle 28"/>
          <p:cNvSpPr>
            <a:spLocks noChangeArrowheads="1"/>
          </p:cNvSpPr>
          <p:nvPr/>
        </p:nvSpPr>
        <p:spPr bwMode="auto">
          <a:xfrm>
            <a:off x="539552" y="4257986"/>
            <a:ext cx="533400" cy="244249"/>
          </a:xfrm>
          <a:prstGeom prst="rect">
            <a:avLst/>
          </a:prstGeom>
          <a:noFill/>
          <a:ln w="9525" cap="flat" cmpd="sng" algn="ctr">
            <a:noFill/>
            <a:prstDash val="solid"/>
            <a:miter lim="800000"/>
            <a:headEnd type="none" w="med" len="med"/>
            <a:tailEnd type="none" w="med" len="med"/>
          </a:ln>
          <a:effectLst/>
        </p:spPr>
        <p:txBody>
          <a:bodyPr vert="horz" wrap="square" lIns="45720" tIns="45720" rIns="45720" bIns="45720" anchor="t" compatLnSpc="1">
            <a:spAutoFit/>
          </a:bodyPr>
          <a:lstStyle/>
          <a:p>
            <a:pPr algn="l" fontAlgn="base">
              <a:spcBef>
                <a:spcPct val="0"/>
              </a:spcBef>
              <a:spcAft>
                <a:spcPct val="0"/>
              </a:spcAft>
            </a:pPr>
            <a:r>
              <a:rPr lang="tr-TR" sz="1000" b="1" dirty="0">
                <a:solidFill>
                  <a:schemeClr val="accent1"/>
                </a:solidFill>
                <a:latin typeface="Arial"/>
              </a:rPr>
              <a:t>4x3</a:t>
            </a:r>
            <a:endParaRPr lang="tr-TR" sz="1000" dirty="0">
              <a:solidFill>
                <a:schemeClr val="accent1"/>
              </a:solidFill>
              <a:latin typeface="Arial"/>
            </a:endParaRPr>
          </a:p>
        </p:txBody>
      </p:sp>
      <p:pic>
        <p:nvPicPr>
          <p:cNvPr id="10" name="end_black_fon.mp4">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3563889" y="1829528"/>
            <a:ext cx="2082312" cy="1534310"/>
          </a:xfrm>
          <a:prstGeom prst="rect">
            <a:avLst/>
          </a:prstGeom>
        </p:spPr>
      </p:pic>
    </p:spTree>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501" fill="hold"/>
                                        <p:tgtEl>
                                          <p:spTgt spid="9"/>
                                        </p:tgtEl>
                                      </p:cBhvr>
                                    </p:cmd>
                                  </p:childTnLst>
                                </p:cTn>
                              </p:par>
                            </p:childTnLst>
                          </p:cTn>
                        </p:par>
                        <p:par>
                          <p:cTn id="7" fill="hold">
                            <p:stCondLst>
                              <p:cond delay="10501"/>
                            </p:stCondLst>
                            <p:childTnLst>
                              <p:par>
                                <p:cTn id="8" presetID="1" presetClass="mediacall" presetSubtype="0" fill="hold" nodeType="afterEffect">
                                  <p:stCondLst>
                                    <p:cond delay="0"/>
                                  </p:stCondLst>
                                  <p:childTnLst>
                                    <p:cmd type="call" cmd="playFrom(0.0)">
                                      <p:cBhvr>
                                        <p:cTn id="9" dur="72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0" repeatCount="indefinite" fill="hold" display="0">
                  <p:stCondLst>
                    <p:cond delay="indefinite"/>
                  </p:stCondLst>
                </p:cTn>
                <p:tgtEl>
                  <p:spTgt spid="9"/>
                </p:tgtEl>
              </p:cMediaNode>
            </p:video>
            <p:seq concurrent="1" nextAc="seek">
              <p:cTn id="11" restart="whenNotActive" fill="hold" evtFilter="cancelBubble" nodeType="interactiveSeq">
                <p:stCondLst>
                  <p:cond evt="onClick" delay="0">
                    <p:tgtEl>
                      <p:spTgt spid="9"/>
                    </p:tgtEl>
                  </p:cond>
                </p:stCondLst>
                <p:endSync evt="end" delay="0">
                  <p:rtn val="all"/>
                </p:endSync>
                <p:childTnLst>
                  <p:par>
                    <p:cTn id="12" fill="hold">
                      <p:stCondLst>
                        <p:cond delay="0"/>
                      </p:stCondLst>
                      <p:childTnLst>
                        <p:par>
                          <p:cTn id="13" fill="hold">
                            <p:stCondLst>
                              <p:cond delay="0"/>
                            </p:stCondLst>
                            <p:childTnLst>
                              <p:par>
                                <p:cTn id="14" presetID="2" presetClass="mediacall" presetSubtype="0" fill="hold" nodeType="clickEffect">
                                  <p:stCondLst>
                                    <p:cond delay="0"/>
                                  </p:stCondLst>
                                  <p:childTnLst>
                                    <p:cmd type="call" cmd="togglePause">
                                      <p:cBhvr>
                                        <p:cTn id="15" dur="1" fill="hold"/>
                                        <p:tgtEl>
                                          <p:spTgt spid="9"/>
                                        </p:tgtEl>
                                      </p:cBhvr>
                                    </p:cmd>
                                  </p:childTnLst>
                                </p:cTn>
                              </p:par>
                            </p:childTnLst>
                          </p:cTn>
                        </p:par>
                      </p:childTnLst>
                    </p:cTn>
                  </p:par>
                </p:childTnLst>
              </p:cTn>
              <p:nextCondLst>
                <p:cond evt="onClick" delay="0">
                  <p:tgtEl>
                    <p:spTgt spid="9"/>
                  </p:tgtEl>
                </p:cond>
              </p:nextCondLst>
            </p:seq>
            <p:video>
              <p:cMediaNode vol="80000">
                <p:cTn id="16" repeatCount="indefinite" fill="hold" display="0">
                  <p:stCondLst>
                    <p:cond delay="indefinite"/>
                  </p:stCondLst>
                </p:cTn>
                <p:tgtEl>
                  <p:spTgt spid="10"/>
                </p:tgtEl>
              </p:cMediaNode>
            </p:video>
            <p:seq concurrent="1" nextAc="seek">
              <p:cTn id="17" restart="whenNotActive" fill="hold" evtFilter="cancelBubble" nodeType="interactiveSeq">
                <p:stCondLst>
                  <p:cond evt="onClick" delay="0">
                    <p:tgtEl>
                      <p:spTgt spid="10"/>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clickEffect">
                                  <p:stCondLst>
                                    <p:cond delay="0"/>
                                  </p:stCondLst>
                                  <p:childTnLst>
                                    <p:cmd type="call" cmd="togglePause">
                                      <p:cBhvr>
                                        <p:cTn id="21"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Dikdörtgen 1"/>
          <p:cNvSpPr/>
          <p:nvPr/>
        </p:nvSpPr>
        <p:spPr>
          <a:xfrm>
            <a:off x="1544970" y="4083918"/>
            <a:ext cx="7704856" cy="1015663"/>
          </a:xfrm>
          <a:prstGeom prst="rect">
            <a:avLst/>
          </a:prstGeom>
        </p:spPr>
        <p:txBody>
          <a:bodyPr wrap="square">
            <a:spAutoFit/>
          </a:bodyPr>
          <a:lstStyle/>
          <a:p>
            <a:r>
              <a:rPr lang="tr-TR" sz="2000" dirty="0"/>
              <a:t>Anlatıcı izleyicinin bir hikaye hakkında hislerini gerçekten değiştirebilir. Anlatıcılar  “o ...” “onlar ...” ve “onlara” gibi kelimeleri kullanırlar. Buna üçüncü şahıs bakış açısı denir.</a:t>
            </a:r>
          </a:p>
        </p:txBody>
      </p:sp>
      <p:pic>
        <p:nvPicPr>
          <p:cNvPr id="3" name="PaleYawningDore-mobile.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599640" y="123478"/>
            <a:ext cx="7220832" cy="2863262"/>
          </a:xfrm>
          <a:prstGeom prst="rect">
            <a:avLst/>
          </a:prstGeom>
        </p:spPr>
      </p:pic>
      <p:sp>
        <p:nvSpPr>
          <p:cNvPr id="8" name="Rectangle 3"/>
          <p:cNvSpPr txBox="1">
            <a:spLocks/>
          </p:cNvSpPr>
          <p:nvPr/>
        </p:nvSpPr>
        <p:spPr>
          <a:xfrm rot="16832761">
            <a:off x="34658" y="1418868"/>
            <a:ext cx="1257346" cy="457200"/>
          </a:xfrm>
          <a:prstGeom prst="rect">
            <a:avLst/>
          </a:prstGeom>
        </p:spPr>
        <p:txBody>
          <a:bodyPr vert="horz" anchor="ctr">
            <a:normAutofit fontScale="90000" lnSpcReduction="10000"/>
          </a:bodyPr>
          <a:lstStyle>
            <a:lvl1pPr algn="l" rtl="0" eaLnBrk="1" latinLnBrk="0" hangingPunct="1">
              <a:spcBef>
                <a:spcPct val="0"/>
              </a:spcBef>
              <a:buNone/>
              <a:defRPr kumimoji="0" lang="tr-TR" sz="2800" b="0" kern="1200">
                <a:solidFill>
                  <a:srgbClr val="FFFFFF"/>
                </a:solidFill>
                <a:latin typeface="+mj-lt"/>
                <a:ea typeface="+mj-ea"/>
                <a:cs typeface="+mj-cs"/>
              </a:defRPr>
            </a:lvl1pPr>
            <a:extLst/>
          </a:lstStyle>
          <a:p>
            <a:r>
              <a:rPr lang="tr-TR" b="1" dirty="0"/>
              <a:t>Giriş</a:t>
            </a:r>
          </a:p>
        </p:txBody>
      </p:sp>
      <p:sp>
        <p:nvSpPr>
          <p:cNvPr id="9" name="Rectangle 3"/>
          <p:cNvSpPr txBox="1">
            <a:spLocks/>
          </p:cNvSpPr>
          <p:nvPr/>
        </p:nvSpPr>
        <p:spPr>
          <a:xfrm>
            <a:off x="1599640" y="3539876"/>
            <a:ext cx="7364848" cy="457200"/>
          </a:xfrm>
          <a:prstGeom prst="rect">
            <a:avLst/>
          </a:prstGeom>
        </p:spPr>
        <p:txBody>
          <a:bodyPr vert="horz" anchor="ctr">
            <a:normAutofit fontScale="90000" lnSpcReduction="10000"/>
          </a:bodyPr>
          <a:lstStyle>
            <a:lvl1pPr algn="l" rtl="0" eaLnBrk="1" latinLnBrk="0" hangingPunct="1">
              <a:spcBef>
                <a:spcPct val="0"/>
              </a:spcBef>
              <a:buNone/>
              <a:defRPr kumimoji="0" lang="tr-TR" sz="2800" b="0" kern="1200">
                <a:solidFill>
                  <a:srgbClr val="FFFFFF"/>
                </a:solidFill>
                <a:latin typeface="+mj-lt"/>
                <a:ea typeface="+mj-ea"/>
                <a:cs typeface="+mj-cs"/>
              </a:defRPr>
            </a:lvl1pPr>
            <a:extLst/>
          </a:lstStyle>
          <a:p>
            <a:r>
              <a:rPr lang="tr-TR" b="1" dirty="0">
                <a:solidFill>
                  <a:schemeClr val="tx1"/>
                </a:solidFill>
                <a:latin typeface="Century Schoolbook"/>
              </a:rPr>
              <a:t>Bu etkinlikte ;</a:t>
            </a:r>
          </a:p>
        </p:txBody>
      </p:sp>
      <p:pic>
        <p:nvPicPr>
          <p:cNvPr id="11" name="image11.png"/>
          <p:cNvPicPr/>
          <p:nvPr/>
        </p:nvPicPr>
        <p:blipFill>
          <a:blip r:embed="rId6" cstate="print">
            <a:extLst>
              <a:ext uri="{28A0092B-C50C-407E-A947-70E740481C1C}">
                <a14:useLocalDpi xmlns:a14="http://schemas.microsoft.com/office/drawing/2010/main" val="0"/>
              </a:ext>
            </a:extLst>
          </a:blip>
          <a:srcRect/>
          <a:stretch>
            <a:fillRect/>
          </a:stretch>
        </p:blipFill>
        <p:spPr>
          <a:xfrm>
            <a:off x="32802" y="3960440"/>
            <a:ext cx="1370846" cy="1275606"/>
          </a:xfrm>
          <a:prstGeom prst="rect">
            <a:avLst/>
          </a:prstGeom>
          <a:ln/>
        </p:spPr>
      </p:pic>
    </p:spTree>
    <p:extLst>
      <p:ext uri="{BB962C8B-B14F-4D97-AF65-F5344CB8AC3E}">
        <p14:creationId xmlns:p14="http://schemas.microsoft.com/office/powerpoint/2010/main" val="228626876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32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Dikdörtgen 1"/>
          <p:cNvSpPr/>
          <p:nvPr/>
        </p:nvSpPr>
        <p:spPr>
          <a:xfrm>
            <a:off x="1544970" y="4083918"/>
            <a:ext cx="7851566" cy="1015663"/>
          </a:xfrm>
          <a:prstGeom prst="rect">
            <a:avLst/>
          </a:prstGeom>
        </p:spPr>
        <p:txBody>
          <a:bodyPr wrap="square">
            <a:spAutoFit/>
          </a:bodyPr>
          <a:lstStyle/>
          <a:p>
            <a:r>
              <a:rPr lang="tr-TR" sz="2000" dirty="0"/>
              <a:t>Diğer ortak, hikayeyi bir karakter olarak anlatacak ve birinci şahıs bakış açısını kullanacak. Bu, “Ben ...” “ben ...” “biz ...” ve “bizim” gibi sözcükleri kullandıkları anlamına gelir.</a:t>
            </a:r>
          </a:p>
        </p:txBody>
      </p:sp>
      <p:sp>
        <p:nvSpPr>
          <p:cNvPr id="8" name="Rectangle 3"/>
          <p:cNvSpPr txBox="1">
            <a:spLocks/>
          </p:cNvSpPr>
          <p:nvPr/>
        </p:nvSpPr>
        <p:spPr>
          <a:xfrm rot="16832761">
            <a:off x="34658" y="1418868"/>
            <a:ext cx="1257346" cy="457200"/>
          </a:xfrm>
          <a:prstGeom prst="rect">
            <a:avLst/>
          </a:prstGeom>
        </p:spPr>
        <p:txBody>
          <a:bodyPr vert="horz" anchor="ctr">
            <a:normAutofit fontScale="90000" lnSpcReduction="10000"/>
          </a:bodyPr>
          <a:lstStyle>
            <a:lvl1pPr algn="l" rtl="0" eaLnBrk="1" latinLnBrk="0" hangingPunct="1">
              <a:spcBef>
                <a:spcPct val="0"/>
              </a:spcBef>
              <a:buNone/>
              <a:defRPr kumimoji="0" lang="tr-TR" sz="2800" b="0" kern="1200">
                <a:solidFill>
                  <a:srgbClr val="FFFFFF"/>
                </a:solidFill>
                <a:latin typeface="+mj-lt"/>
                <a:ea typeface="+mj-ea"/>
                <a:cs typeface="+mj-cs"/>
              </a:defRPr>
            </a:lvl1pPr>
            <a:extLst/>
          </a:lstStyle>
          <a:p>
            <a:r>
              <a:rPr lang="tr-TR" b="1" dirty="0"/>
              <a:t>Giriş</a:t>
            </a:r>
          </a:p>
        </p:txBody>
      </p:sp>
      <p:sp>
        <p:nvSpPr>
          <p:cNvPr id="9" name="Rectangle 3"/>
          <p:cNvSpPr txBox="1">
            <a:spLocks/>
          </p:cNvSpPr>
          <p:nvPr/>
        </p:nvSpPr>
        <p:spPr>
          <a:xfrm>
            <a:off x="1599640" y="3539876"/>
            <a:ext cx="7364848" cy="457200"/>
          </a:xfrm>
          <a:prstGeom prst="rect">
            <a:avLst/>
          </a:prstGeom>
        </p:spPr>
        <p:txBody>
          <a:bodyPr vert="horz" anchor="ctr">
            <a:normAutofit fontScale="90000" lnSpcReduction="10000"/>
          </a:bodyPr>
          <a:lstStyle>
            <a:lvl1pPr algn="l" rtl="0" eaLnBrk="1" latinLnBrk="0" hangingPunct="1">
              <a:spcBef>
                <a:spcPct val="0"/>
              </a:spcBef>
              <a:buNone/>
              <a:defRPr kumimoji="0" lang="tr-TR" sz="2800" b="0" kern="1200">
                <a:solidFill>
                  <a:srgbClr val="FFFFFF"/>
                </a:solidFill>
                <a:latin typeface="+mj-lt"/>
                <a:ea typeface="+mj-ea"/>
                <a:cs typeface="+mj-cs"/>
              </a:defRPr>
            </a:lvl1pPr>
            <a:extLst/>
          </a:lstStyle>
          <a:p>
            <a:r>
              <a:rPr lang="tr-TR" b="1" dirty="0">
                <a:solidFill>
                  <a:schemeClr val="tx1"/>
                </a:solidFill>
                <a:latin typeface="Century Schoolbook"/>
              </a:rPr>
              <a:t>Bu etkinlikte ;</a:t>
            </a:r>
          </a:p>
        </p:txBody>
      </p:sp>
      <p:pic>
        <p:nvPicPr>
          <p:cNvPr id="11" name="image11.png"/>
          <p:cNvPicPr/>
          <p:nvPr/>
        </p:nvPicPr>
        <p:blipFill>
          <a:blip r:embed="rId5" cstate="print">
            <a:extLst>
              <a:ext uri="{28A0092B-C50C-407E-A947-70E740481C1C}">
                <a14:useLocalDpi xmlns:a14="http://schemas.microsoft.com/office/drawing/2010/main" val="0"/>
              </a:ext>
            </a:extLst>
          </a:blip>
          <a:srcRect/>
          <a:stretch>
            <a:fillRect/>
          </a:stretch>
        </p:blipFill>
        <p:spPr>
          <a:xfrm>
            <a:off x="32802" y="3960440"/>
            <a:ext cx="1370846" cy="1275606"/>
          </a:xfrm>
          <a:prstGeom prst="rect">
            <a:avLst/>
          </a:prstGeom>
          <a:ln/>
        </p:spPr>
      </p:pic>
      <p:pic>
        <p:nvPicPr>
          <p:cNvPr id="3" name="hare_dance.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3962007" y="195486"/>
            <a:ext cx="2631757" cy="3134349"/>
          </a:xfrm>
          <a:prstGeom prst="rect">
            <a:avLst/>
          </a:prstGeom>
        </p:spPr>
      </p:pic>
    </p:spTree>
    <p:extLst>
      <p:ext uri="{BB962C8B-B14F-4D97-AF65-F5344CB8AC3E}">
        <p14:creationId xmlns:p14="http://schemas.microsoft.com/office/powerpoint/2010/main" val="417052651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16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a:spLocks noGrp="1"/>
          </p:cNvSpPr>
          <p:nvPr>
            <p:ph sz="quarter" idx="13"/>
          </p:nvPr>
        </p:nvSpPr>
        <p:spPr>
          <a:xfrm>
            <a:off x="179512" y="1420188"/>
            <a:ext cx="5042520" cy="3200400"/>
          </a:xfrm>
        </p:spPr>
        <p:txBody>
          <a:bodyPr anchor="ctr">
            <a:normAutofit/>
          </a:bodyPr>
          <a:lstStyle/>
          <a:p>
            <a:r>
              <a:rPr lang="tr-TR" sz="2400" dirty="0"/>
              <a:t>Bir karakter hikayeyi anlatıyorsa, eylemlerini okuyucuya birinci şahıs bakış açısıyla açıklayabilir. Öte yandan, üçüncü şahıs bir anlatıcı doğrudan hikayeye dahil değildir, ancak izleyicinin karakter hakkında eylemin dışından nasıl hissettiğini etkileyebilir.</a:t>
            </a:r>
          </a:p>
        </p:txBody>
      </p:sp>
      <p:sp>
        <p:nvSpPr>
          <p:cNvPr id="12" name="Rectangle 1"/>
          <p:cNvSpPr txBox="1">
            <a:spLocks/>
          </p:cNvSpPr>
          <p:nvPr/>
        </p:nvSpPr>
        <p:spPr>
          <a:xfrm>
            <a:off x="467544" y="267494"/>
            <a:ext cx="1944216" cy="584775"/>
          </a:xfrm>
          <a:prstGeom prst="rect">
            <a:avLst/>
          </a:prstGeom>
        </p:spPr>
        <p:style>
          <a:lnRef idx="1">
            <a:schemeClr val="accent2"/>
          </a:lnRef>
          <a:fillRef idx="2">
            <a:schemeClr val="accent2"/>
          </a:fillRef>
          <a:effectRef idx="1">
            <a:schemeClr val="accent2"/>
          </a:effectRef>
          <a:fontRef idx="minor">
            <a:schemeClr val="dk1"/>
          </a:fontRef>
        </p:style>
        <p:txBody>
          <a:bodyPr vert="horz" wrap="square" anchor="b">
            <a:spAutoFit/>
          </a:bodyPr>
          <a:lstStyle>
            <a:lvl1pPr algn="l" rtl="0" eaLnBrk="1" latinLnBrk="0" hangingPunct="1">
              <a:spcBef>
                <a:spcPct val="0"/>
              </a:spcBef>
              <a:buNone/>
              <a:defRPr kumimoji="0" lang="tr-TR" sz="42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extLst/>
          </a:lstStyle>
          <a:p>
            <a:r>
              <a:rPr lang="tr-TR" sz="3200" b="1">
                <a:solidFill>
                  <a:prstClr val="black"/>
                </a:solidFill>
                <a:latin typeface="Century Schoolbook"/>
              </a:rPr>
              <a:t>Giriş</a:t>
            </a:r>
            <a:endParaRPr lang="tr-TR" sz="3200" b="1" dirty="0">
              <a:solidFill>
                <a:prstClr val="black"/>
              </a:solidFill>
              <a:latin typeface="Century Schoolbook"/>
            </a:endParaRPr>
          </a:p>
        </p:txBody>
      </p:sp>
      <p:pic>
        <p:nvPicPr>
          <p:cNvPr id="13" name="Picture 5" descr="Presentation Free PNG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81632" y="1425852"/>
            <a:ext cx="4696216" cy="3522162"/>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11.png"/>
          <p:cNvPicPr/>
          <p:nvPr/>
        </p:nvPicPr>
        <p:blipFill>
          <a:blip r:embed="rId4" cstate="print">
            <a:extLst>
              <a:ext uri="{28A0092B-C50C-407E-A947-70E740481C1C}">
                <a14:useLocalDpi xmlns:a14="http://schemas.microsoft.com/office/drawing/2010/main" val="0"/>
              </a:ext>
            </a:extLst>
          </a:blip>
          <a:srcRect/>
          <a:stretch>
            <a:fillRect/>
          </a:stretch>
        </p:blipFill>
        <p:spPr>
          <a:xfrm>
            <a:off x="7668344" y="-77922"/>
            <a:ext cx="1370846" cy="1275606"/>
          </a:xfrm>
          <a:prstGeom prst="rect">
            <a:avLst/>
          </a:prstGeom>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a:xfrm>
            <a:off x="609600" y="267494"/>
            <a:ext cx="4538464" cy="584775"/>
          </a:xfrm>
        </p:spPr>
        <p:style>
          <a:lnRef idx="1">
            <a:schemeClr val="accent2"/>
          </a:lnRef>
          <a:fillRef idx="2">
            <a:schemeClr val="accent2"/>
          </a:fillRef>
          <a:effectRef idx="1">
            <a:schemeClr val="accent2"/>
          </a:effectRef>
          <a:fontRef idx="minor">
            <a:schemeClr val="dk1"/>
          </a:fontRef>
        </p:style>
        <p:txBody>
          <a:bodyPr vert="horz" wrap="square" anchor="b">
            <a:spAutoFit/>
          </a:bodyPr>
          <a:lstStyle/>
          <a:p>
            <a:r>
              <a:rPr lang="tr-TR" sz="3200" b="1" dirty="0">
                <a:solidFill>
                  <a:prstClr val="black"/>
                </a:solidFill>
                <a:latin typeface="Century Schoolbook"/>
                <a:ea typeface="+mn-ea"/>
                <a:cs typeface="+mn-cs"/>
              </a:rPr>
              <a:t>Öğrenme Hedefleri</a:t>
            </a:r>
          </a:p>
        </p:txBody>
      </p:sp>
      <p:sp>
        <p:nvSpPr>
          <p:cNvPr id="6" name="Rectangle 5"/>
          <p:cNvSpPr>
            <a:spLocks noGrp="1"/>
          </p:cNvSpPr>
          <p:nvPr>
            <p:ph sz="quarter" idx="13"/>
          </p:nvPr>
        </p:nvSpPr>
        <p:spPr>
          <a:xfrm>
            <a:off x="144016" y="1347614"/>
            <a:ext cx="5436096" cy="3136775"/>
          </a:xfr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p:spPr>
        <p:txBody>
          <a:bodyPr>
            <a:normAutofit fontScale="92500"/>
          </a:bodyPr>
          <a:lstStyle/>
          <a:p>
            <a:pPr lvl="0" fontAlgn="base"/>
            <a:r>
              <a:rPr lang="tr-TR" sz="2400" dirty="0"/>
              <a:t>Sırayla  birinci ve </a:t>
            </a:r>
            <a:r>
              <a:rPr lang="tr-TR" sz="2400" dirty="0" err="1"/>
              <a:t>üçünci</a:t>
            </a:r>
            <a:r>
              <a:rPr lang="tr-TR" sz="2400" dirty="0"/>
              <a:t> şahıs bakış açısıyla bloklar ekleme</a:t>
            </a:r>
          </a:p>
          <a:p>
            <a:pPr lvl="0" fontAlgn="base"/>
            <a:r>
              <a:rPr lang="tr-TR" sz="2400" dirty="0"/>
              <a:t>Olay bloklarını kullanarak kodları tetikleme.</a:t>
            </a:r>
          </a:p>
          <a:p>
            <a:pPr lvl="0" fontAlgn="base"/>
            <a:r>
              <a:rPr lang="tr-TR" sz="2400" dirty="0"/>
              <a:t>İki kukla arasında diyalog oluşturmak için bekleme bloklarını kullanma.</a:t>
            </a:r>
          </a:p>
          <a:p>
            <a:pPr lvl="0" fontAlgn="base"/>
            <a:r>
              <a:rPr lang="tr-TR" sz="2400" dirty="0"/>
              <a:t>Hikayeyi kişiselleştirmek için hareket blokları (“X Y'ye kayma” gibi), ses efektleri ve animasyon kullanma.</a:t>
            </a:r>
          </a:p>
        </p:txBody>
      </p:sp>
      <p:pic>
        <p:nvPicPr>
          <p:cNvPr id="4098" name="Picture 2" descr="Running Silhouette Sport Illustration - Students running back png download - 1911*1000 - Free Transparent Running png Downloa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1089349">
            <a:off x="-134996" y="1469203"/>
            <a:ext cx="11217872" cy="5342418"/>
          </a:xfrm>
          <a:prstGeom prst="rect">
            <a:avLst/>
          </a:prstGeom>
          <a:noFill/>
        </p:spPr>
      </p:pic>
      <p:pic>
        <p:nvPicPr>
          <p:cNvPr id="8" name="image11.png"/>
          <p:cNvPicPr/>
          <p:nvPr/>
        </p:nvPicPr>
        <p:blipFill>
          <a:blip r:embed="rId4" cstate="print">
            <a:extLst>
              <a:ext uri="{28A0092B-C50C-407E-A947-70E740481C1C}">
                <a14:useLocalDpi xmlns:a14="http://schemas.microsoft.com/office/drawing/2010/main" val="0"/>
              </a:ext>
            </a:extLst>
          </a:blip>
          <a:srcRect/>
          <a:stretch>
            <a:fillRect/>
          </a:stretch>
        </p:blipFill>
        <p:spPr>
          <a:xfrm>
            <a:off x="7668344" y="-77922"/>
            <a:ext cx="1370846" cy="1275606"/>
          </a:xfrm>
          <a:prstGeom prst="rect">
            <a:avLst/>
          </a:prstGeom>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a:xfrm>
            <a:off x="395536" y="225430"/>
            <a:ext cx="2808312" cy="584775"/>
          </a:xfrm>
        </p:spPr>
        <p:style>
          <a:lnRef idx="1">
            <a:schemeClr val="accent2"/>
          </a:lnRef>
          <a:fillRef idx="2">
            <a:schemeClr val="accent2"/>
          </a:fillRef>
          <a:effectRef idx="1">
            <a:schemeClr val="accent2"/>
          </a:effectRef>
          <a:fontRef idx="minor">
            <a:schemeClr val="dk1"/>
          </a:fontRef>
        </p:style>
        <p:txBody>
          <a:bodyPr wrap="square">
            <a:spAutoFit/>
          </a:bodyPr>
          <a:lstStyle/>
          <a:p>
            <a:r>
              <a:rPr lang="tr-TR" sz="3200" b="1" dirty="0">
                <a:solidFill>
                  <a:prstClr val="black"/>
                </a:solidFill>
                <a:latin typeface="Century Schoolbook"/>
                <a:ea typeface="+mn-ea"/>
                <a:cs typeface="+mn-cs"/>
              </a:rPr>
              <a:t>İşlemler</a:t>
            </a:r>
          </a:p>
        </p:txBody>
      </p:sp>
      <p:sp>
        <p:nvSpPr>
          <p:cNvPr id="3" name="İçerik Yer Tutucusu 2"/>
          <p:cNvSpPr>
            <a:spLocks noGrp="1"/>
          </p:cNvSpPr>
          <p:nvPr>
            <p:ph sz="quarter" idx="13"/>
          </p:nvPr>
        </p:nvSpPr>
        <p:spPr>
          <a:xfrm>
            <a:off x="0" y="1352550"/>
            <a:ext cx="4788024" cy="3790950"/>
          </a:xfrm>
        </p:spPr>
        <p:txBody>
          <a:bodyPr>
            <a:normAutofit/>
          </a:bodyPr>
          <a:lstStyle/>
          <a:p>
            <a:pPr marL="0" lvl="0" indent="0">
              <a:buNone/>
            </a:pPr>
            <a:r>
              <a:rPr lang="tr-TR" sz="4200" b="1" dirty="0">
                <a:effectLst>
                  <a:outerShdw blurRad="38100" dist="38100" dir="2700000" algn="tl">
                    <a:srgbClr val="000000">
                      <a:alpha val="43137"/>
                    </a:srgbClr>
                  </a:outerShdw>
                </a:effectLst>
              </a:rPr>
              <a:t>Etkinliğin Tanıtımı:</a:t>
            </a:r>
          </a:p>
          <a:p>
            <a:pPr marL="0" indent="0">
              <a:buNone/>
            </a:pPr>
            <a:r>
              <a:rPr lang="tr-TR" sz="2800" b="1" dirty="0"/>
              <a:t>A-</a:t>
            </a:r>
            <a:r>
              <a:rPr lang="tr-TR" sz="2800" dirty="0"/>
              <a:t> Bu aktivitede, bir ortakla herhangi bir hikayeden bir sahne seçilerek anlatılmaya çalışılacaktır.  Daha sonra bu hikayeyi iki farklı bakış açısıyla anlatmak için kod kullanacaktır.</a:t>
            </a:r>
            <a:endParaRPr lang="tr-TR" sz="6700" b="1" dirty="0">
              <a:effectLst>
                <a:outerShdw blurRad="38100" dist="38100" dir="2700000" algn="tl">
                  <a:srgbClr val="000000">
                    <a:alpha val="43137"/>
                  </a:srgbClr>
                </a:outerShdw>
              </a:effectLst>
            </a:endParaRPr>
          </a:p>
        </p:txBody>
      </p:sp>
      <p:pic>
        <p:nvPicPr>
          <p:cNvPr id="7" name="image11.png"/>
          <p:cNvPicPr/>
          <p:nvPr/>
        </p:nvPicPr>
        <p:blipFill>
          <a:blip r:embed="rId2" cstate="print">
            <a:extLst>
              <a:ext uri="{28A0092B-C50C-407E-A947-70E740481C1C}">
                <a14:useLocalDpi xmlns:a14="http://schemas.microsoft.com/office/drawing/2010/main" val="0"/>
              </a:ext>
            </a:extLst>
          </a:blip>
          <a:srcRect/>
          <a:stretch>
            <a:fillRect/>
          </a:stretch>
        </p:blipFill>
        <p:spPr>
          <a:xfrm>
            <a:off x="7668344" y="-77922"/>
            <a:ext cx="1370846" cy="1275606"/>
          </a:xfrm>
          <a:prstGeom prst="rect">
            <a:avLst/>
          </a:prstGeom>
          <a:ln/>
        </p:spPr>
      </p:pic>
      <p:grpSp>
        <p:nvGrpSpPr>
          <p:cNvPr id="6" name="Google Shape;2749;p37"/>
          <p:cNvGrpSpPr/>
          <p:nvPr/>
        </p:nvGrpSpPr>
        <p:grpSpPr>
          <a:xfrm>
            <a:off x="5220072" y="1635647"/>
            <a:ext cx="3600400" cy="3168352"/>
            <a:chOff x="2152750" y="190500"/>
            <a:chExt cx="4293756" cy="4762499"/>
          </a:xfrm>
        </p:grpSpPr>
        <p:sp>
          <p:nvSpPr>
            <p:cNvPr id="8" name="Google Shape;2750;p37"/>
            <p:cNvSpPr/>
            <p:nvPr/>
          </p:nvSpPr>
          <p:spPr>
            <a:xfrm>
              <a:off x="2152750" y="2957607"/>
              <a:ext cx="756691" cy="437959"/>
            </a:xfrm>
            <a:custGeom>
              <a:avLst/>
              <a:gdLst/>
              <a:ahLst/>
              <a:cxnLst/>
              <a:rect l="l" t="t" r="r" b="b"/>
              <a:pathLst>
                <a:path w="756691" h="437959" extrusionOk="0">
                  <a:moveTo>
                    <a:pt x="756692" y="218980"/>
                  </a:moveTo>
                  <a:cubicBezTo>
                    <a:pt x="756692" y="339919"/>
                    <a:pt x="587300" y="437959"/>
                    <a:pt x="378346" y="437959"/>
                  </a:cubicBezTo>
                  <a:cubicBezTo>
                    <a:pt x="169391" y="437959"/>
                    <a:pt x="0" y="339919"/>
                    <a:pt x="0" y="218980"/>
                  </a:cubicBezTo>
                  <a:cubicBezTo>
                    <a:pt x="0" y="98041"/>
                    <a:pt x="169391" y="0"/>
                    <a:pt x="378346" y="0"/>
                  </a:cubicBezTo>
                  <a:cubicBezTo>
                    <a:pt x="587300" y="0"/>
                    <a:pt x="756692" y="98041"/>
                    <a:pt x="756692" y="218980"/>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 name="Google Shape;2751;p37"/>
            <p:cNvSpPr/>
            <p:nvPr/>
          </p:nvSpPr>
          <p:spPr>
            <a:xfrm>
              <a:off x="2318956" y="3109336"/>
              <a:ext cx="225716" cy="175248"/>
            </a:xfrm>
            <a:custGeom>
              <a:avLst/>
              <a:gdLst/>
              <a:ahLst/>
              <a:cxnLst/>
              <a:rect l="l" t="t" r="r" b="b"/>
              <a:pathLst>
                <a:path w="225716" h="175248" extrusionOk="0">
                  <a:moveTo>
                    <a:pt x="18072" y="5"/>
                  </a:moveTo>
                  <a:cubicBezTo>
                    <a:pt x="45158" y="22103"/>
                    <a:pt x="85074" y="1910"/>
                    <a:pt x="87070" y="3910"/>
                  </a:cubicBezTo>
                  <a:cubicBezTo>
                    <a:pt x="118886" y="33494"/>
                    <a:pt x="152260" y="61346"/>
                    <a:pt x="187050" y="87349"/>
                  </a:cubicBezTo>
                  <a:cubicBezTo>
                    <a:pt x="203871" y="100684"/>
                    <a:pt x="230197" y="118400"/>
                    <a:pt x="225065" y="144023"/>
                  </a:cubicBezTo>
                  <a:cubicBezTo>
                    <a:pt x="216511" y="189742"/>
                    <a:pt x="143522" y="175646"/>
                    <a:pt x="115961" y="161644"/>
                  </a:cubicBezTo>
                  <a:cubicBezTo>
                    <a:pt x="88400" y="147642"/>
                    <a:pt x="65876" y="124496"/>
                    <a:pt x="39931" y="108304"/>
                  </a:cubicBezTo>
                  <a:cubicBezTo>
                    <a:pt x="20924" y="96683"/>
                    <a:pt x="2961" y="90682"/>
                    <a:pt x="110" y="67156"/>
                  </a:cubicBezTo>
                  <a:cubicBezTo>
                    <a:pt x="-1410" y="52964"/>
                    <a:pt x="13225" y="-567"/>
                    <a:pt x="18072" y="5"/>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 name="Google Shape;2752;p37"/>
            <p:cNvSpPr/>
            <p:nvPr/>
          </p:nvSpPr>
          <p:spPr>
            <a:xfrm>
              <a:off x="2319304" y="3166967"/>
              <a:ext cx="224715" cy="117585"/>
            </a:xfrm>
            <a:custGeom>
              <a:avLst/>
              <a:gdLst/>
              <a:ahLst/>
              <a:cxnLst/>
              <a:rect l="l" t="t" r="r" b="b"/>
              <a:pathLst>
                <a:path w="224715" h="117585" extrusionOk="0">
                  <a:moveTo>
                    <a:pt x="427" y="0"/>
                  </a:moveTo>
                  <a:cubicBezTo>
                    <a:pt x="3943" y="22574"/>
                    <a:pt x="22000" y="28575"/>
                    <a:pt x="40533" y="40291"/>
                  </a:cubicBezTo>
                  <a:cubicBezTo>
                    <a:pt x="66953" y="56769"/>
                    <a:pt x="90332" y="80582"/>
                    <a:pt x="117893" y="94583"/>
                  </a:cubicBezTo>
                  <a:cubicBezTo>
                    <a:pt x="143364" y="107442"/>
                    <a:pt x="206849" y="120301"/>
                    <a:pt x="224716" y="87630"/>
                  </a:cubicBezTo>
                  <a:cubicBezTo>
                    <a:pt x="215212" y="131731"/>
                    <a:pt x="143269" y="117920"/>
                    <a:pt x="115993" y="104013"/>
                  </a:cubicBezTo>
                  <a:cubicBezTo>
                    <a:pt x="88717" y="90107"/>
                    <a:pt x="65908" y="66866"/>
                    <a:pt x="39962" y="50673"/>
                  </a:cubicBezTo>
                  <a:cubicBezTo>
                    <a:pt x="20955" y="39053"/>
                    <a:pt x="2993" y="33052"/>
                    <a:pt x="142" y="9525"/>
                  </a:cubicBezTo>
                  <a:cubicBezTo>
                    <a:pt x="-117" y="6353"/>
                    <a:pt x="-21" y="3153"/>
                    <a:pt x="42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 name="Google Shape;2753;p37"/>
            <p:cNvSpPr/>
            <p:nvPr/>
          </p:nvSpPr>
          <p:spPr>
            <a:xfrm>
              <a:off x="2550431" y="3021675"/>
              <a:ext cx="225586" cy="168802"/>
            </a:xfrm>
            <a:custGeom>
              <a:avLst/>
              <a:gdLst/>
              <a:ahLst/>
              <a:cxnLst/>
              <a:rect l="l" t="t" r="r" b="b"/>
              <a:pathLst>
                <a:path w="225586" h="168802" extrusionOk="0">
                  <a:moveTo>
                    <a:pt x="21626" y="130"/>
                  </a:moveTo>
                  <a:cubicBezTo>
                    <a:pt x="48617" y="22228"/>
                    <a:pt x="96040" y="-1965"/>
                    <a:pt x="97656" y="130"/>
                  </a:cubicBezTo>
                  <a:cubicBezTo>
                    <a:pt x="125867" y="28715"/>
                    <a:pt x="155661" y="55680"/>
                    <a:pt x="186897" y="80902"/>
                  </a:cubicBezTo>
                  <a:cubicBezTo>
                    <a:pt x="203813" y="94237"/>
                    <a:pt x="230139" y="111954"/>
                    <a:pt x="224912" y="137576"/>
                  </a:cubicBezTo>
                  <a:cubicBezTo>
                    <a:pt x="216358" y="183296"/>
                    <a:pt x="143369" y="169199"/>
                    <a:pt x="115808" y="155197"/>
                  </a:cubicBezTo>
                  <a:cubicBezTo>
                    <a:pt x="88247" y="141196"/>
                    <a:pt x="65723" y="118050"/>
                    <a:pt x="39778" y="101857"/>
                  </a:cubicBezTo>
                  <a:cubicBezTo>
                    <a:pt x="20770" y="90237"/>
                    <a:pt x="2903" y="84236"/>
                    <a:pt x="52" y="60709"/>
                  </a:cubicBezTo>
                  <a:cubicBezTo>
                    <a:pt x="-1088" y="46517"/>
                    <a:pt x="16779" y="-441"/>
                    <a:pt x="21626" y="130"/>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 name="Google Shape;2754;p37"/>
            <p:cNvSpPr/>
            <p:nvPr/>
          </p:nvSpPr>
          <p:spPr>
            <a:xfrm>
              <a:off x="2551534" y="3076575"/>
              <a:ext cx="224758" cy="117584"/>
            </a:xfrm>
            <a:custGeom>
              <a:avLst/>
              <a:gdLst/>
              <a:ahLst/>
              <a:cxnLst/>
              <a:rect l="l" t="t" r="r" b="b"/>
              <a:pathLst>
                <a:path w="224758" h="117584" extrusionOk="0">
                  <a:moveTo>
                    <a:pt x="375" y="0"/>
                  </a:moveTo>
                  <a:cubicBezTo>
                    <a:pt x="3986" y="22574"/>
                    <a:pt x="22043" y="28575"/>
                    <a:pt x="40481" y="40291"/>
                  </a:cubicBezTo>
                  <a:cubicBezTo>
                    <a:pt x="66996" y="56769"/>
                    <a:pt x="90375" y="80581"/>
                    <a:pt x="117841" y="94583"/>
                  </a:cubicBezTo>
                  <a:cubicBezTo>
                    <a:pt x="143312" y="107442"/>
                    <a:pt x="206892" y="120301"/>
                    <a:pt x="224759" y="87630"/>
                  </a:cubicBezTo>
                  <a:cubicBezTo>
                    <a:pt x="215255" y="131731"/>
                    <a:pt x="143217" y="117920"/>
                    <a:pt x="115941" y="104013"/>
                  </a:cubicBezTo>
                  <a:cubicBezTo>
                    <a:pt x="88665" y="90106"/>
                    <a:pt x="65951" y="66865"/>
                    <a:pt x="39910" y="50673"/>
                  </a:cubicBezTo>
                  <a:cubicBezTo>
                    <a:pt x="21378" y="39053"/>
                    <a:pt x="3036" y="33052"/>
                    <a:pt x="185" y="9525"/>
                  </a:cubicBezTo>
                  <a:cubicBezTo>
                    <a:pt x="-114" y="6353"/>
                    <a:pt x="-50" y="3153"/>
                    <a:pt x="375"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 name="Google Shape;2755;p37"/>
            <p:cNvSpPr/>
            <p:nvPr/>
          </p:nvSpPr>
          <p:spPr>
            <a:xfrm>
              <a:off x="2330724" y="2010537"/>
              <a:ext cx="387976" cy="1115665"/>
            </a:xfrm>
            <a:custGeom>
              <a:avLst/>
              <a:gdLst/>
              <a:ahLst/>
              <a:cxnLst/>
              <a:rect l="l" t="t" r="r" b="b"/>
              <a:pathLst>
                <a:path w="387976" h="1115665" extrusionOk="0">
                  <a:moveTo>
                    <a:pt x="4689" y="96964"/>
                  </a:moveTo>
                  <a:cubicBezTo>
                    <a:pt x="6019" y="138017"/>
                    <a:pt x="18754" y="316039"/>
                    <a:pt x="24456" y="410623"/>
                  </a:cubicBezTo>
                  <a:cubicBezTo>
                    <a:pt x="30159" y="505206"/>
                    <a:pt x="31489" y="620173"/>
                    <a:pt x="31489" y="620173"/>
                  </a:cubicBezTo>
                  <a:cubicBezTo>
                    <a:pt x="31489" y="620173"/>
                    <a:pt x="15238" y="688943"/>
                    <a:pt x="4689" y="769715"/>
                  </a:cubicBezTo>
                  <a:cubicBezTo>
                    <a:pt x="-5861" y="850487"/>
                    <a:pt x="4689" y="1105472"/>
                    <a:pt x="4689" y="1105472"/>
                  </a:cubicBezTo>
                  <a:cubicBezTo>
                    <a:pt x="25827" y="1119064"/>
                    <a:pt x="52928" y="1119064"/>
                    <a:pt x="74066" y="1105472"/>
                  </a:cubicBezTo>
                  <a:cubicBezTo>
                    <a:pt x="74066" y="1105472"/>
                    <a:pt x="117403" y="901446"/>
                    <a:pt x="137456" y="809530"/>
                  </a:cubicBezTo>
                  <a:cubicBezTo>
                    <a:pt x="157509" y="717614"/>
                    <a:pt x="161026" y="664559"/>
                    <a:pt x="171480" y="607600"/>
                  </a:cubicBezTo>
                  <a:cubicBezTo>
                    <a:pt x="184025" y="538639"/>
                    <a:pt x="211206" y="217075"/>
                    <a:pt x="211206" y="217075"/>
                  </a:cubicBezTo>
                  <a:lnTo>
                    <a:pt x="222040" y="217742"/>
                  </a:lnTo>
                  <a:lnTo>
                    <a:pt x="250551" y="580930"/>
                  </a:lnTo>
                  <a:cubicBezTo>
                    <a:pt x="241642" y="607685"/>
                    <a:pt x="235526" y="635299"/>
                    <a:pt x="232304" y="663321"/>
                  </a:cubicBezTo>
                  <a:cubicBezTo>
                    <a:pt x="224416" y="722471"/>
                    <a:pt x="240573" y="1020127"/>
                    <a:pt x="240573" y="1020127"/>
                  </a:cubicBezTo>
                  <a:cubicBezTo>
                    <a:pt x="264164" y="1033272"/>
                    <a:pt x="293106" y="1032091"/>
                    <a:pt x="315557" y="1017079"/>
                  </a:cubicBezTo>
                  <a:cubicBezTo>
                    <a:pt x="315557" y="1017079"/>
                    <a:pt x="387976" y="622840"/>
                    <a:pt x="387976" y="562832"/>
                  </a:cubicBezTo>
                  <a:cubicBezTo>
                    <a:pt x="387976" y="523208"/>
                    <a:pt x="381229" y="0"/>
                    <a:pt x="381229"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 name="Google Shape;2756;p37"/>
            <p:cNvSpPr/>
            <p:nvPr/>
          </p:nvSpPr>
          <p:spPr>
            <a:xfrm>
              <a:off x="2382705" y="1314450"/>
              <a:ext cx="248692" cy="242377"/>
            </a:xfrm>
            <a:custGeom>
              <a:avLst/>
              <a:gdLst/>
              <a:ahLst/>
              <a:cxnLst/>
              <a:rect l="l" t="t" r="r" b="b"/>
              <a:pathLst>
                <a:path w="248692" h="242377" extrusionOk="0">
                  <a:moveTo>
                    <a:pt x="50881" y="0"/>
                  </a:moveTo>
                  <a:cubicBezTo>
                    <a:pt x="50881" y="0"/>
                    <a:pt x="55538" y="89440"/>
                    <a:pt x="53542" y="97346"/>
                  </a:cubicBezTo>
                  <a:cubicBezTo>
                    <a:pt x="51546" y="105251"/>
                    <a:pt x="12486" y="131540"/>
                    <a:pt x="1176" y="140970"/>
                  </a:cubicBezTo>
                  <a:cubicBezTo>
                    <a:pt x="-10133" y="150400"/>
                    <a:pt x="62951" y="222599"/>
                    <a:pt x="98400" y="238887"/>
                  </a:cubicBezTo>
                  <a:cubicBezTo>
                    <a:pt x="133849" y="255175"/>
                    <a:pt x="246564" y="212217"/>
                    <a:pt x="248560" y="156782"/>
                  </a:cubicBezTo>
                  <a:cubicBezTo>
                    <a:pt x="250556" y="101346"/>
                    <a:pt x="229552" y="54769"/>
                    <a:pt x="211970" y="52006"/>
                  </a:cubicBezTo>
                  <a:cubicBezTo>
                    <a:pt x="194388" y="49244"/>
                    <a:pt x="50881" y="0"/>
                    <a:pt x="50881" y="0"/>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 name="Google Shape;2757;p37"/>
            <p:cNvSpPr/>
            <p:nvPr/>
          </p:nvSpPr>
          <p:spPr>
            <a:xfrm>
              <a:off x="2671394" y="1371981"/>
              <a:ext cx="353519" cy="695039"/>
            </a:xfrm>
            <a:custGeom>
              <a:avLst/>
              <a:gdLst/>
              <a:ahLst/>
              <a:cxnLst/>
              <a:rect l="l" t="t" r="r" b="b"/>
              <a:pathLst>
                <a:path w="353519" h="695039" extrusionOk="0">
                  <a:moveTo>
                    <a:pt x="6725" y="108394"/>
                  </a:moveTo>
                  <a:cubicBezTo>
                    <a:pt x="11952" y="68961"/>
                    <a:pt x="-13993" y="31432"/>
                    <a:pt x="11192" y="0"/>
                  </a:cubicBezTo>
                  <a:cubicBezTo>
                    <a:pt x="99292" y="86582"/>
                    <a:pt x="88077" y="315754"/>
                    <a:pt x="108130" y="462344"/>
                  </a:cubicBezTo>
                  <a:cubicBezTo>
                    <a:pt x="173516" y="530924"/>
                    <a:pt x="305049" y="598456"/>
                    <a:pt x="342114" y="614744"/>
                  </a:cubicBezTo>
                  <a:cubicBezTo>
                    <a:pt x="348861" y="617791"/>
                    <a:pt x="354659" y="621030"/>
                    <a:pt x="353328" y="628364"/>
                  </a:cubicBezTo>
                  <a:cubicBezTo>
                    <a:pt x="348006" y="656939"/>
                    <a:pt x="339738" y="667798"/>
                    <a:pt x="322726" y="695039"/>
                  </a:cubicBezTo>
                  <a:cubicBezTo>
                    <a:pt x="235671" y="657415"/>
                    <a:pt x="172946" y="635794"/>
                    <a:pt x="64223" y="532257"/>
                  </a:cubicBezTo>
                  <a:cubicBezTo>
                    <a:pt x="53909" y="521094"/>
                    <a:pt x="44680" y="508978"/>
                    <a:pt x="36662" y="496062"/>
                  </a:cubicBezTo>
                  <a:cubicBezTo>
                    <a:pt x="5584" y="403479"/>
                    <a:pt x="-2209" y="176498"/>
                    <a:pt x="6725" y="108394"/>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 name="Google Shape;2758;p37"/>
            <p:cNvSpPr/>
            <p:nvPr/>
          </p:nvSpPr>
          <p:spPr>
            <a:xfrm>
              <a:off x="2315965" y="1348763"/>
              <a:ext cx="403432" cy="814679"/>
            </a:xfrm>
            <a:custGeom>
              <a:avLst/>
              <a:gdLst/>
              <a:ahLst/>
              <a:cxnLst/>
              <a:rect l="l" t="t" r="r" b="b"/>
              <a:pathLst>
                <a:path w="403432" h="814679" extrusionOk="0">
                  <a:moveTo>
                    <a:pt x="107642" y="78462"/>
                  </a:moveTo>
                  <a:cubicBezTo>
                    <a:pt x="107642" y="78462"/>
                    <a:pt x="172458" y="175236"/>
                    <a:pt x="262839" y="184761"/>
                  </a:cubicBezTo>
                  <a:cubicBezTo>
                    <a:pt x="291351" y="156186"/>
                    <a:pt x="293917" y="56364"/>
                    <a:pt x="254476" y="24360"/>
                  </a:cubicBezTo>
                  <a:cubicBezTo>
                    <a:pt x="254476" y="24360"/>
                    <a:pt x="290780" y="-4977"/>
                    <a:pt x="315585" y="738"/>
                  </a:cubicBezTo>
                  <a:cubicBezTo>
                    <a:pt x="342222" y="16921"/>
                    <a:pt x="362057" y="42286"/>
                    <a:pt x="371373" y="72081"/>
                  </a:cubicBezTo>
                  <a:cubicBezTo>
                    <a:pt x="394367" y="138651"/>
                    <a:pt x="405154" y="208831"/>
                    <a:pt x="403210" y="279249"/>
                  </a:cubicBezTo>
                  <a:cubicBezTo>
                    <a:pt x="401690" y="374499"/>
                    <a:pt x="403210" y="664250"/>
                    <a:pt x="403210" y="664250"/>
                  </a:cubicBezTo>
                  <a:cubicBezTo>
                    <a:pt x="403210" y="664250"/>
                    <a:pt x="390570" y="725591"/>
                    <a:pt x="308838" y="771216"/>
                  </a:cubicBezTo>
                  <a:cubicBezTo>
                    <a:pt x="227105" y="816840"/>
                    <a:pt x="166281" y="821317"/>
                    <a:pt x="110874" y="808363"/>
                  </a:cubicBezTo>
                  <a:cubicBezTo>
                    <a:pt x="65065" y="797695"/>
                    <a:pt x="27240" y="781503"/>
                    <a:pt x="11559" y="748260"/>
                  </a:cubicBezTo>
                  <a:cubicBezTo>
                    <a:pt x="15646" y="681585"/>
                    <a:pt x="45298" y="508040"/>
                    <a:pt x="34178" y="424410"/>
                  </a:cubicBezTo>
                  <a:cubicBezTo>
                    <a:pt x="23059" y="340781"/>
                    <a:pt x="5667" y="278202"/>
                    <a:pt x="915" y="210574"/>
                  </a:cubicBezTo>
                  <a:cubicBezTo>
                    <a:pt x="-3837" y="142947"/>
                    <a:pt x="9848" y="143899"/>
                    <a:pt x="43682" y="120182"/>
                  </a:cubicBezTo>
                  <a:cubicBezTo>
                    <a:pt x="63986" y="104770"/>
                    <a:pt x="85361" y="90826"/>
                    <a:pt x="107642" y="7846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 name="Google Shape;2759;p37"/>
            <p:cNvSpPr/>
            <p:nvPr/>
          </p:nvSpPr>
          <p:spPr>
            <a:xfrm>
              <a:off x="2373403" y="1062776"/>
              <a:ext cx="268166" cy="327122"/>
            </a:xfrm>
            <a:custGeom>
              <a:avLst/>
              <a:gdLst/>
              <a:ahLst/>
              <a:cxnLst/>
              <a:rect l="l" t="t" r="r" b="b"/>
              <a:pathLst>
                <a:path w="268166" h="327122" extrusionOk="0">
                  <a:moveTo>
                    <a:pt x="262234" y="118324"/>
                  </a:moveTo>
                  <a:lnTo>
                    <a:pt x="262234" y="118324"/>
                  </a:lnTo>
                  <a:cubicBezTo>
                    <a:pt x="251590" y="48886"/>
                    <a:pt x="201695" y="-3787"/>
                    <a:pt x="130227" y="214"/>
                  </a:cubicBezTo>
                  <a:cubicBezTo>
                    <a:pt x="54204" y="4462"/>
                    <a:pt x="-3996" y="69658"/>
                    <a:pt x="215" y="145851"/>
                  </a:cubicBezTo>
                  <a:cubicBezTo>
                    <a:pt x="2583" y="188590"/>
                    <a:pt x="24775" y="227747"/>
                    <a:pt x="60184" y="251674"/>
                  </a:cubicBezTo>
                  <a:cubicBezTo>
                    <a:pt x="62685" y="262208"/>
                    <a:pt x="66417" y="272400"/>
                    <a:pt x="71303" y="282058"/>
                  </a:cubicBezTo>
                  <a:cubicBezTo>
                    <a:pt x="96488" y="311681"/>
                    <a:pt x="172994" y="329683"/>
                    <a:pt x="194852" y="326826"/>
                  </a:cubicBezTo>
                  <a:cubicBezTo>
                    <a:pt x="223364" y="322825"/>
                    <a:pt x="238380" y="311014"/>
                    <a:pt x="251875" y="280153"/>
                  </a:cubicBezTo>
                  <a:cubicBezTo>
                    <a:pt x="275540" y="225385"/>
                    <a:pt x="268127" y="152518"/>
                    <a:pt x="262234" y="118324"/>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 name="Google Shape;2760;p37"/>
            <p:cNvSpPr/>
            <p:nvPr/>
          </p:nvSpPr>
          <p:spPr>
            <a:xfrm>
              <a:off x="2348404" y="1033740"/>
              <a:ext cx="282986" cy="280709"/>
            </a:xfrm>
            <a:custGeom>
              <a:avLst/>
              <a:gdLst/>
              <a:ahLst/>
              <a:cxnLst/>
              <a:rect l="l" t="t" r="r" b="b"/>
              <a:pathLst>
                <a:path w="282986" h="280709" extrusionOk="0">
                  <a:moveTo>
                    <a:pt x="85182" y="280709"/>
                  </a:moveTo>
                  <a:lnTo>
                    <a:pt x="85182" y="280709"/>
                  </a:lnTo>
                  <a:lnTo>
                    <a:pt x="91740" y="220130"/>
                  </a:lnTo>
                  <a:cubicBezTo>
                    <a:pt x="91740" y="220130"/>
                    <a:pt x="41940" y="91733"/>
                    <a:pt x="159122" y="116403"/>
                  </a:cubicBezTo>
                  <a:cubicBezTo>
                    <a:pt x="236102" y="132595"/>
                    <a:pt x="255490" y="139644"/>
                    <a:pt x="278964" y="87828"/>
                  </a:cubicBezTo>
                  <a:cubicBezTo>
                    <a:pt x="302439" y="36012"/>
                    <a:pt x="219661" y="-10565"/>
                    <a:pt x="121487" y="2103"/>
                  </a:cubicBezTo>
                  <a:cubicBezTo>
                    <a:pt x="51379" y="9511"/>
                    <a:pt x="-1397" y="69481"/>
                    <a:pt x="28" y="140120"/>
                  </a:cubicBezTo>
                  <a:cubicBezTo>
                    <a:pt x="2594" y="178506"/>
                    <a:pt x="12763" y="255658"/>
                    <a:pt x="85182" y="280709"/>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 name="Google Shape;2761;p37"/>
            <p:cNvSpPr/>
            <p:nvPr/>
          </p:nvSpPr>
          <p:spPr>
            <a:xfrm>
              <a:off x="2295460" y="1509426"/>
              <a:ext cx="362138" cy="623316"/>
            </a:xfrm>
            <a:custGeom>
              <a:avLst/>
              <a:gdLst/>
              <a:ahLst/>
              <a:cxnLst/>
              <a:rect l="l" t="t" r="r" b="b"/>
              <a:pathLst>
                <a:path w="362138" h="623316" extrusionOk="0">
                  <a:moveTo>
                    <a:pt x="1462" y="9525"/>
                  </a:moveTo>
                  <a:cubicBezTo>
                    <a:pt x="35295" y="0"/>
                    <a:pt x="9540" y="7906"/>
                    <a:pt x="35295" y="0"/>
                  </a:cubicBezTo>
                  <a:cubicBezTo>
                    <a:pt x="123395" y="86678"/>
                    <a:pt x="112466" y="235077"/>
                    <a:pt x="132424" y="381762"/>
                  </a:cubicBezTo>
                  <a:cubicBezTo>
                    <a:pt x="181083" y="462343"/>
                    <a:pt x="361655" y="571595"/>
                    <a:pt x="361655" y="571595"/>
                  </a:cubicBezTo>
                  <a:cubicBezTo>
                    <a:pt x="363936" y="587216"/>
                    <a:pt x="358424" y="591788"/>
                    <a:pt x="338941" y="623316"/>
                  </a:cubicBezTo>
                  <a:cubicBezTo>
                    <a:pt x="251982" y="585692"/>
                    <a:pt x="179088" y="553212"/>
                    <a:pt x="70364" y="449771"/>
                  </a:cubicBezTo>
                  <a:cubicBezTo>
                    <a:pt x="66088" y="445675"/>
                    <a:pt x="59815" y="444627"/>
                    <a:pt x="58009" y="439007"/>
                  </a:cubicBezTo>
                  <a:cubicBezTo>
                    <a:pt x="26932" y="345376"/>
                    <a:pt x="-7567" y="77724"/>
                    <a:pt x="1462" y="9525"/>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 name="Google Shape;2762;p37"/>
            <p:cNvSpPr/>
            <p:nvPr/>
          </p:nvSpPr>
          <p:spPr>
            <a:xfrm>
              <a:off x="2681160" y="1699641"/>
              <a:ext cx="419212" cy="565118"/>
            </a:xfrm>
            <a:custGeom>
              <a:avLst/>
              <a:gdLst/>
              <a:ahLst/>
              <a:cxnLst/>
              <a:rect l="l" t="t" r="r" b="b"/>
              <a:pathLst>
                <a:path w="419212" h="565118" extrusionOk="0">
                  <a:moveTo>
                    <a:pt x="419212" y="0"/>
                  </a:moveTo>
                  <a:lnTo>
                    <a:pt x="287965" y="449771"/>
                  </a:lnTo>
                  <a:lnTo>
                    <a:pt x="0" y="565118"/>
                  </a:lnTo>
                  <a:lnTo>
                    <a:pt x="105017" y="126968"/>
                  </a:lnTo>
                  <a:lnTo>
                    <a:pt x="419212" y="0"/>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 name="Google Shape;2763;p37"/>
            <p:cNvSpPr/>
            <p:nvPr/>
          </p:nvSpPr>
          <p:spPr>
            <a:xfrm>
              <a:off x="2608827" y="2053875"/>
              <a:ext cx="212446" cy="104783"/>
            </a:xfrm>
            <a:custGeom>
              <a:avLst/>
              <a:gdLst/>
              <a:ahLst/>
              <a:cxnLst/>
              <a:rect l="l" t="t" r="r" b="b"/>
              <a:pathLst>
                <a:path w="212446" h="104783" extrusionOk="0">
                  <a:moveTo>
                    <a:pt x="2861" y="30194"/>
                  </a:moveTo>
                  <a:cubicBezTo>
                    <a:pt x="7137" y="14859"/>
                    <a:pt x="18257" y="18669"/>
                    <a:pt x="30707" y="22479"/>
                  </a:cubicBezTo>
                  <a:cubicBezTo>
                    <a:pt x="44209" y="27956"/>
                    <a:pt x="59041" y="29251"/>
                    <a:pt x="73284" y="26194"/>
                  </a:cubicBezTo>
                  <a:cubicBezTo>
                    <a:pt x="85164" y="22479"/>
                    <a:pt x="93717" y="12287"/>
                    <a:pt x="103791" y="5525"/>
                  </a:cubicBezTo>
                  <a:cubicBezTo>
                    <a:pt x="109552" y="2086"/>
                    <a:pt x="116096" y="181"/>
                    <a:pt x="122799" y="0"/>
                  </a:cubicBezTo>
                  <a:cubicBezTo>
                    <a:pt x="122228" y="3905"/>
                    <a:pt x="116241" y="26765"/>
                    <a:pt x="116241" y="26765"/>
                  </a:cubicBezTo>
                  <a:cubicBezTo>
                    <a:pt x="116241" y="26765"/>
                    <a:pt x="179346" y="27432"/>
                    <a:pt x="185809" y="26098"/>
                  </a:cubicBezTo>
                  <a:cubicBezTo>
                    <a:pt x="191634" y="25308"/>
                    <a:pt x="196997" y="29394"/>
                    <a:pt x="197789" y="35233"/>
                  </a:cubicBezTo>
                  <a:cubicBezTo>
                    <a:pt x="198199" y="38252"/>
                    <a:pt x="197297" y="41310"/>
                    <a:pt x="195312" y="43625"/>
                  </a:cubicBezTo>
                  <a:lnTo>
                    <a:pt x="199589" y="42958"/>
                  </a:lnTo>
                  <a:cubicBezTo>
                    <a:pt x="212514" y="40100"/>
                    <a:pt x="218027" y="59912"/>
                    <a:pt x="205006" y="62865"/>
                  </a:cubicBezTo>
                  <a:cubicBezTo>
                    <a:pt x="201585" y="63627"/>
                    <a:pt x="198069" y="64008"/>
                    <a:pt x="194457" y="64484"/>
                  </a:cubicBezTo>
                  <a:cubicBezTo>
                    <a:pt x="202915" y="67723"/>
                    <a:pt x="205006" y="81725"/>
                    <a:pt x="194457" y="83534"/>
                  </a:cubicBezTo>
                  <a:lnTo>
                    <a:pt x="191226" y="84106"/>
                  </a:lnTo>
                  <a:cubicBezTo>
                    <a:pt x="189741" y="84668"/>
                    <a:pt x="188151" y="84896"/>
                    <a:pt x="186569" y="84772"/>
                  </a:cubicBezTo>
                  <a:lnTo>
                    <a:pt x="184573" y="84772"/>
                  </a:lnTo>
                  <a:cubicBezTo>
                    <a:pt x="185790" y="90916"/>
                    <a:pt x="181809" y="96879"/>
                    <a:pt x="175683" y="98098"/>
                  </a:cubicBezTo>
                  <a:cubicBezTo>
                    <a:pt x="175480" y="98136"/>
                    <a:pt x="175275" y="98174"/>
                    <a:pt x="175069" y="98203"/>
                  </a:cubicBezTo>
                  <a:cubicBezTo>
                    <a:pt x="144277" y="102298"/>
                    <a:pt x="99039" y="114586"/>
                    <a:pt x="71098" y="89154"/>
                  </a:cubicBezTo>
                  <a:cubicBezTo>
                    <a:pt x="51763" y="87239"/>
                    <a:pt x="32878" y="82124"/>
                    <a:pt x="15216" y="74009"/>
                  </a:cubicBezTo>
                  <a:cubicBezTo>
                    <a:pt x="-1796" y="65913"/>
                    <a:pt x="-2271" y="48577"/>
                    <a:pt x="2861" y="30194"/>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 name="Google Shape;2764;p37"/>
            <p:cNvSpPr/>
            <p:nvPr/>
          </p:nvSpPr>
          <p:spPr>
            <a:xfrm>
              <a:off x="2916099" y="1987646"/>
              <a:ext cx="131568" cy="109091"/>
            </a:xfrm>
            <a:custGeom>
              <a:avLst/>
              <a:gdLst/>
              <a:ahLst/>
              <a:cxnLst/>
              <a:rect l="l" t="t" r="r" b="b"/>
              <a:pathLst>
                <a:path w="131568" h="109091" extrusionOk="0">
                  <a:moveTo>
                    <a:pt x="10639" y="59657"/>
                  </a:moveTo>
                  <a:lnTo>
                    <a:pt x="14916" y="59657"/>
                  </a:lnTo>
                  <a:cubicBezTo>
                    <a:pt x="10289" y="56028"/>
                    <a:pt x="9476" y="49322"/>
                    <a:pt x="13102" y="44683"/>
                  </a:cubicBezTo>
                  <a:cubicBezTo>
                    <a:pt x="14995" y="42255"/>
                    <a:pt x="17838" y="40778"/>
                    <a:pt x="20903" y="40607"/>
                  </a:cubicBezTo>
                  <a:cubicBezTo>
                    <a:pt x="27556" y="40607"/>
                    <a:pt x="92467" y="26986"/>
                    <a:pt x="92467" y="26986"/>
                  </a:cubicBezTo>
                  <a:lnTo>
                    <a:pt x="100260" y="221"/>
                  </a:lnTo>
                  <a:cubicBezTo>
                    <a:pt x="100260" y="-1303"/>
                    <a:pt x="111569" y="5555"/>
                    <a:pt x="111950" y="5840"/>
                  </a:cubicBezTo>
                  <a:cubicBezTo>
                    <a:pt x="123082" y="13146"/>
                    <a:pt x="130288" y="25138"/>
                    <a:pt x="131527" y="38416"/>
                  </a:cubicBezTo>
                  <a:cubicBezTo>
                    <a:pt x="132163" y="57028"/>
                    <a:pt x="125315" y="75116"/>
                    <a:pt x="112520" y="88613"/>
                  </a:cubicBezTo>
                  <a:cubicBezTo>
                    <a:pt x="100854" y="100414"/>
                    <a:pt x="85087" y="107244"/>
                    <a:pt x="68517" y="107663"/>
                  </a:cubicBezTo>
                  <a:cubicBezTo>
                    <a:pt x="60629" y="108139"/>
                    <a:pt x="53026" y="108520"/>
                    <a:pt x="46279" y="109092"/>
                  </a:cubicBezTo>
                  <a:cubicBezTo>
                    <a:pt x="40033" y="109092"/>
                    <a:pt x="34969" y="104015"/>
                    <a:pt x="34969" y="97757"/>
                  </a:cubicBezTo>
                  <a:cubicBezTo>
                    <a:pt x="34969" y="97728"/>
                    <a:pt x="34969" y="97690"/>
                    <a:pt x="34969" y="97661"/>
                  </a:cubicBezTo>
                  <a:lnTo>
                    <a:pt x="32973" y="97661"/>
                  </a:lnTo>
                  <a:cubicBezTo>
                    <a:pt x="31442" y="98023"/>
                    <a:pt x="29847" y="98023"/>
                    <a:pt x="28316" y="97661"/>
                  </a:cubicBezTo>
                  <a:lnTo>
                    <a:pt x="24990" y="97661"/>
                  </a:lnTo>
                  <a:cubicBezTo>
                    <a:pt x="13966" y="97661"/>
                    <a:pt x="13110" y="83946"/>
                    <a:pt x="20618" y="78611"/>
                  </a:cubicBezTo>
                  <a:cubicBezTo>
                    <a:pt x="17102" y="78611"/>
                    <a:pt x="13490" y="79278"/>
                    <a:pt x="9974" y="79278"/>
                  </a:cubicBezTo>
                  <a:cubicBezTo>
                    <a:pt x="-3806" y="80135"/>
                    <a:pt x="-3046" y="59561"/>
                    <a:pt x="10639" y="59657"/>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 name="Google Shape;2765;p37"/>
            <p:cNvSpPr/>
            <p:nvPr/>
          </p:nvSpPr>
          <p:spPr>
            <a:xfrm>
              <a:off x="2631550" y="1349025"/>
              <a:ext cx="130391" cy="190023"/>
            </a:xfrm>
            <a:custGeom>
              <a:avLst/>
              <a:gdLst/>
              <a:ahLst/>
              <a:cxnLst/>
              <a:rect l="l" t="t" r="r" b="b"/>
              <a:pathLst>
                <a:path w="130391" h="190023" extrusionOk="0">
                  <a:moveTo>
                    <a:pt x="83348" y="190024"/>
                  </a:moveTo>
                  <a:cubicBezTo>
                    <a:pt x="83348" y="190024"/>
                    <a:pt x="116611" y="188309"/>
                    <a:pt x="130392" y="168878"/>
                  </a:cubicBezTo>
                  <a:cubicBezTo>
                    <a:pt x="127826" y="135636"/>
                    <a:pt x="85344" y="9430"/>
                    <a:pt x="0" y="0"/>
                  </a:cubicBezTo>
                  <a:cubicBezTo>
                    <a:pt x="23264" y="16335"/>
                    <a:pt x="41713" y="38643"/>
                    <a:pt x="53411" y="64580"/>
                  </a:cubicBezTo>
                  <a:cubicBezTo>
                    <a:pt x="68902" y="102584"/>
                    <a:pt x="83348" y="190024"/>
                    <a:pt x="83348" y="190024"/>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 name="Google Shape;2766;p37"/>
            <p:cNvSpPr/>
            <p:nvPr/>
          </p:nvSpPr>
          <p:spPr>
            <a:xfrm>
              <a:off x="2269458" y="1478036"/>
              <a:ext cx="157611" cy="236452"/>
            </a:xfrm>
            <a:custGeom>
              <a:avLst/>
              <a:gdLst/>
              <a:ahLst/>
              <a:cxnLst/>
              <a:rect l="l" t="t" r="r" b="b"/>
              <a:pathLst>
                <a:path w="157611" h="236452" extrusionOk="0">
                  <a:moveTo>
                    <a:pt x="12067" y="227795"/>
                  </a:moveTo>
                  <a:cubicBezTo>
                    <a:pt x="12067" y="227795"/>
                    <a:pt x="97031" y="257132"/>
                    <a:pt x="156905" y="207793"/>
                  </a:cubicBezTo>
                  <a:cubicBezTo>
                    <a:pt x="163463" y="196458"/>
                    <a:pt x="122216" y="51583"/>
                    <a:pt x="122216" y="51583"/>
                  </a:cubicBezTo>
                  <a:cubicBezTo>
                    <a:pt x="122216" y="51583"/>
                    <a:pt x="86577" y="-22522"/>
                    <a:pt x="30790" y="6911"/>
                  </a:cubicBezTo>
                  <a:cubicBezTo>
                    <a:pt x="-24997" y="36343"/>
                    <a:pt x="12067" y="227795"/>
                    <a:pt x="12067" y="227795"/>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 name="Google Shape;2767;p37"/>
            <p:cNvSpPr/>
            <p:nvPr/>
          </p:nvSpPr>
          <p:spPr>
            <a:xfrm>
              <a:off x="3098756" y="3983831"/>
              <a:ext cx="98079" cy="56769"/>
            </a:xfrm>
            <a:custGeom>
              <a:avLst/>
              <a:gdLst/>
              <a:ahLst/>
              <a:cxnLst/>
              <a:rect l="l" t="t" r="r" b="b"/>
              <a:pathLst>
                <a:path w="98079" h="56769" extrusionOk="0">
                  <a:moveTo>
                    <a:pt x="98079" y="28385"/>
                  </a:moveTo>
                  <a:cubicBezTo>
                    <a:pt x="98079" y="44061"/>
                    <a:pt x="76123" y="56769"/>
                    <a:pt x="49040" y="56769"/>
                  </a:cubicBezTo>
                  <a:cubicBezTo>
                    <a:pt x="21956" y="56769"/>
                    <a:pt x="0" y="44061"/>
                    <a:pt x="0" y="28385"/>
                  </a:cubicBezTo>
                  <a:cubicBezTo>
                    <a:pt x="0" y="12708"/>
                    <a:pt x="21956" y="0"/>
                    <a:pt x="49040" y="0"/>
                  </a:cubicBezTo>
                  <a:cubicBezTo>
                    <a:pt x="76123" y="0"/>
                    <a:pt x="98079" y="12708"/>
                    <a:pt x="98079" y="28385"/>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 name="Google Shape;2768;p37"/>
            <p:cNvSpPr/>
            <p:nvPr/>
          </p:nvSpPr>
          <p:spPr>
            <a:xfrm>
              <a:off x="4017202" y="4508754"/>
              <a:ext cx="98079" cy="56769"/>
            </a:xfrm>
            <a:custGeom>
              <a:avLst/>
              <a:gdLst/>
              <a:ahLst/>
              <a:cxnLst/>
              <a:rect l="l" t="t" r="r" b="b"/>
              <a:pathLst>
                <a:path w="98079" h="56769" extrusionOk="0">
                  <a:moveTo>
                    <a:pt x="98079" y="28384"/>
                  </a:moveTo>
                  <a:cubicBezTo>
                    <a:pt x="98079" y="44061"/>
                    <a:pt x="76123" y="56769"/>
                    <a:pt x="49040" y="56769"/>
                  </a:cubicBezTo>
                  <a:cubicBezTo>
                    <a:pt x="21956" y="56769"/>
                    <a:pt x="0" y="44061"/>
                    <a:pt x="0" y="28384"/>
                  </a:cubicBezTo>
                  <a:cubicBezTo>
                    <a:pt x="0" y="12708"/>
                    <a:pt x="21956" y="0"/>
                    <a:pt x="49040" y="0"/>
                  </a:cubicBezTo>
                  <a:cubicBezTo>
                    <a:pt x="76123" y="0"/>
                    <a:pt x="98079" y="12708"/>
                    <a:pt x="98079" y="28384"/>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 name="Google Shape;2769;p37"/>
            <p:cNvSpPr/>
            <p:nvPr/>
          </p:nvSpPr>
          <p:spPr>
            <a:xfrm>
              <a:off x="5609182" y="3535680"/>
              <a:ext cx="98079" cy="56769"/>
            </a:xfrm>
            <a:custGeom>
              <a:avLst/>
              <a:gdLst/>
              <a:ahLst/>
              <a:cxnLst/>
              <a:rect l="l" t="t" r="r" b="b"/>
              <a:pathLst>
                <a:path w="98079" h="56769" extrusionOk="0">
                  <a:moveTo>
                    <a:pt x="98079" y="28384"/>
                  </a:moveTo>
                  <a:cubicBezTo>
                    <a:pt x="98079" y="44061"/>
                    <a:pt x="76123" y="56769"/>
                    <a:pt x="49040" y="56769"/>
                  </a:cubicBezTo>
                  <a:cubicBezTo>
                    <a:pt x="21956" y="56769"/>
                    <a:pt x="0" y="44061"/>
                    <a:pt x="0" y="28384"/>
                  </a:cubicBezTo>
                  <a:cubicBezTo>
                    <a:pt x="0" y="12708"/>
                    <a:pt x="21956" y="0"/>
                    <a:pt x="49040" y="0"/>
                  </a:cubicBezTo>
                  <a:cubicBezTo>
                    <a:pt x="76123" y="0"/>
                    <a:pt x="98079" y="12708"/>
                    <a:pt x="98079" y="28384"/>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 name="Google Shape;2770;p37"/>
            <p:cNvSpPr/>
            <p:nvPr/>
          </p:nvSpPr>
          <p:spPr>
            <a:xfrm>
              <a:off x="3115863" y="3050952"/>
              <a:ext cx="67191" cy="975240"/>
            </a:xfrm>
            <a:custGeom>
              <a:avLst/>
              <a:gdLst/>
              <a:ahLst/>
              <a:cxnLst/>
              <a:rect l="l" t="t" r="r" b="b"/>
              <a:pathLst>
                <a:path w="67191" h="975240" extrusionOk="0">
                  <a:moveTo>
                    <a:pt x="0" y="0"/>
                  </a:moveTo>
                  <a:lnTo>
                    <a:pt x="0" y="955548"/>
                  </a:lnTo>
                  <a:cubicBezTo>
                    <a:pt x="447" y="961558"/>
                    <a:pt x="4068" y="966864"/>
                    <a:pt x="9504" y="969455"/>
                  </a:cubicBezTo>
                  <a:cubicBezTo>
                    <a:pt x="24643" y="977170"/>
                    <a:pt x="42549" y="977170"/>
                    <a:pt x="57688" y="969455"/>
                  </a:cubicBezTo>
                  <a:cubicBezTo>
                    <a:pt x="63105" y="966854"/>
                    <a:pt x="66726" y="961549"/>
                    <a:pt x="67192" y="955548"/>
                  </a:cubicBezTo>
                  <a:lnTo>
                    <a:pt x="67192" y="955548"/>
                  </a:lnTo>
                  <a:lnTo>
                    <a:pt x="67192" y="0"/>
                  </a:lnTo>
                  <a:close/>
                </a:path>
              </a:pathLst>
            </a:custGeom>
            <a:solidFill>
              <a:srgbClr val="C1C4D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 name="Google Shape;2771;p37"/>
            <p:cNvSpPr/>
            <p:nvPr/>
          </p:nvSpPr>
          <p:spPr>
            <a:xfrm>
              <a:off x="4036495" y="3422808"/>
              <a:ext cx="59588" cy="1128783"/>
            </a:xfrm>
            <a:custGeom>
              <a:avLst/>
              <a:gdLst/>
              <a:ahLst/>
              <a:cxnLst/>
              <a:rect l="l" t="t" r="r" b="b"/>
              <a:pathLst>
                <a:path w="59588" h="1128783" extrusionOk="0">
                  <a:moveTo>
                    <a:pt x="0" y="0"/>
                  </a:moveTo>
                  <a:lnTo>
                    <a:pt x="0" y="1108996"/>
                  </a:lnTo>
                  <a:cubicBezTo>
                    <a:pt x="333" y="1114835"/>
                    <a:pt x="3583" y="1120102"/>
                    <a:pt x="8648" y="1122998"/>
                  </a:cubicBezTo>
                  <a:cubicBezTo>
                    <a:pt x="21659" y="1130713"/>
                    <a:pt x="37834" y="1130713"/>
                    <a:pt x="50845" y="1122998"/>
                  </a:cubicBezTo>
                  <a:cubicBezTo>
                    <a:pt x="55930" y="1120111"/>
                    <a:pt x="59218" y="1114844"/>
                    <a:pt x="59589" y="1108996"/>
                  </a:cubicBezTo>
                  <a:lnTo>
                    <a:pt x="59589" y="1108996"/>
                  </a:lnTo>
                  <a:lnTo>
                    <a:pt x="59589" y="0"/>
                  </a:lnTo>
                  <a:close/>
                </a:path>
              </a:pathLst>
            </a:custGeom>
            <a:solidFill>
              <a:srgbClr val="C1C4D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 name="Google Shape;2772;p37"/>
            <p:cNvSpPr/>
            <p:nvPr/>
          </p:nvSpPr>
          <p:spPr>
            <a:xfrm>
              <a:off x="5628379" y="2652522"/>
              <a:ext cx="59588" cy="923996"/>
            </a:xfrm>
            <a:custGeom>
              <a:avLst/>
              <a:gdLst/>
              <a:ahLst/>
              <a:cxnLst/>
              <a:rect l="l" t="t" r="r" b="b"/>
              <a:pathLst>
                <a:path w="59588" h="923996" extrusionOk="0">
                  <a:moveTo>
                    <a:pt x="0" y="0"/>
                  </a:moveTo>
                  <a:lnTo>
                    <a:pt x="0" y="904304"/>
                  </a:lnTo>
                  <a:cubicBezTo>
                    <a:pt x="342" y="910133"/>
                    <a:pt x="3649" y="915381"/>
                    <a:pt x="8744" y="918210"/>
                  </a:cubicBezTo>
                  <a:cubicBezTo>
                    <a:pt x="21716" y="925925"/>
                    <a:pt x="37873" y="925925"/>
                    <a:pt x="50845" y="918210"/>
                  </a:cubicBezTo>
                  <a:cubicBezTo>
                    <a:pt x="55939" y="915381"/>
                    <a:pt x="59247" y="910133"/>
                    <a:pt x="59589" y="904304"/>
                  </a:cubicBezTo>
                  <a:lnTo>
                    <a:pt x="59589" y="904304"/>
                  </a:lnTo>
                  <a:lnTo>
                    <a:pt x="59589" y="0"/>
                  </a:lnTo>
                  <a:close/>
                </a:path>
              </a:pathLst>
            </a:custGeom>
            <a:solidFill>
              <a:srgbClr val="C1C4D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 name="Google Shape;2773;p37"/>
            <p:cNvSpPr/>
            <p:nvPr/>
          </p:nvSpPr>
          <p:spPr>
            <a:xfrm>
              <a:off x="3056370" y="3054762"/>
              <a:ext cx="1009872" cy="652653"/>
            </a:xfrm>
            <a:custGeom>
              <a:avLst/>
              <a:gdLst/>
              <a:ahLst/>
              <a:cxnLst/>
              <a:rect l="l" t="t" r="r" b="b"/>
              <a:pathLst>
                <a:path w="1009872" h="652653" extrusionOk="0">
                  <a:moveTo>
                    <a:pt x="1009872" y="652653"/>
                  </a:moveTo>
                  <a:lnTo>
                    <a:pt x="0" y="68294"/>
                  </a:lnTo>
                  <a:lnTo>
                    <a:pt x="0" y="0"/>
                  </a:lnTo>
                  <a:lnTo>
                    <a:pt x="1009872" y="584454"/>
                  </a:lnTo>
                  <a:lnTo>
                    <a:pt x="1009872" y="652653"/>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 name="Google Shape;2774;p37"/>
            <p:cNvSpPr/>
            <p:nvPr/>
          </p:nvSpPr>
          <p:spPr>
            <a:xfrm>
              <a:off x="3056084" y="2071592"/>
              <a:ext cx="2712855" cy="1569720"/>
            </a:xfrm>
            <a:custGeom>
              <a:avLst/>
              <a:gdLst/>
              <a:ahLst/>
              <a:cxnLst/>
              <a:rect l="l" t="t" r="r" b="b"/>
              <a:pathLst>
                <a:path w="2712855" h="1569720" extrusionOk="0">
                  <a:moveTo>
                    <a:pt x="2712856" y="584359"/>
                  </a:moveTo>
                  <a:lnTo>
                    <a:pt x="1009967" y="1569720"/>
                  </a:lnTo>
                  <a:lnTo>
                    <a:pt x="0" y="985361"/>
                  </a:lnTo>
                  <a:lnTo>
                    <a:pt x="1702889" y="0"/>
                  </a:lnTo>
                  <a:lnTo>
                    <a:pt x="2712856" y="584359"/>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 name="Google Shape;2775;p37"/>
            <p:cNvSpPr/>
            <p:nvPr/>
          </p:nvSpPr>
          <p:spPr>
            <a:xfrm>
              <a:off x="4066242" y="2653855"/>
              <a:ext cx="1702888" cy="1053560"/>
            </a:xfrm>
            <a:custGeom>
              <a:avLst/>
              <a:gdLst/>
              <a:ahLst/>
              <a:cxnLst/>
              <a:rect l="l" t="t" r="r" b="b"/>
              <a:pathLst>
                <a:path w="1702888" h="1053560" extrusionOk="0">
                  <a:moveTo>
                    <a:pt x="1702888" y="68199"/>
                  </a:moveTo>
                  <a:lnTo>
                    <a:pt x="0" y="1053560"/>
                  </a:lnTo>
                  <a:lnTo>
                    <a:pt x="0" y="985361"/>
                  </a:lnTo>
                  <a:lnTo>
                    <a:pt x="1702888" y="0"/>
                  </a:lnTo>
                  <a:lnTo>
                    <a:pt x="1702888" y="68199"/>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 name="Google Shape;2776;p37"/>
            <p:cNvSpPr/>
            <p:nvPr/>
          </p:nvSpPr>
          <p:spPr>
            <a:xfrm>
              <a:off x="4763535" y="2360390"/>
              <a:ext cx="519572" cy="326898"/>
            </a:xfrm>
            <a:custGeom>
              <a:avLst/>
              <a:gdLst/>
              <a:ahLst/>
              <a:cxnLst/>
              <a:rect l="l" t="t" r="r" b="b"/>
              <a:pathLst>
                <a:path w="519572" h="326898" extrusionOk="0">
                  <a:moveTo>
                    <a:pt x="519572" y="98965"/>
                  </a:moveTo>
                  <a:lnTo>
                    <a:pt x="248049" y="326898"/>
                  </a:lnTo>
                  <a:lnTo>
                    <a:pt x="0" y="227933"/>
                  </a:lnTo>
                  <a:lnTo>
                    <a:pt x="271523" y="0"/>
                  </a:lnTo>
                  <a:lnTo>
                    <a:pt x="519572" y="98965"/>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 name="Google Shape;2777;p37"/>
            <p:cNvSpPr/>
            <p:nvPr/>
          </p:nvSpPr>
          <p:spPr>
            <a:xfrm>
              <a:off x="4668877" y="2346674"/>
              <a:ext cx="551219" cy="318992"/>
            </a:xfrm>
            <a:custGeom>
              <a:avLst/>
              <a:gdLst/>
              <a:ahLst/>
              <a:cxnLst/>
              <a:rect l="l" t="t" r="r" b="b"/>
              <a:pathLst>
                <a:path w="551219" h="318992" extrusionOk="0">
                  <a:moveTo>
                    <a:pt x="551220" y="123254"/>
                  </a:moveTo>
                  <a:lnTo>
                    <a:pt x="212980" y="318992"/>
                  </a:lnTo>
                  <a:lnTo>
                    <a:pt x="0" y="195739"/>
                  </a:lnTo>
                  <a:lnTo>
                    <a:pt x="338240" y="0"/>
                  </a:lnTo>
                  <a:lnTo>
                    <a:pt x="551220" y="123254"/>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 name="Google Shape;2778;p37"/>
            <p:cNvSpPr/>
            <p:nvPr/>
          </p:nvSpPr>
          <p:spPr>
            <a:xfrm>
              <a:off x="4743291" y="2531554"/>
              <a:ext cx="161184" cy="93249"/>
            </a:xfrm>
            <a:custGeom>
              <a:avLst/>
              <a:gdLst/>
              <a:ahLst/>
              <a:cxnLst/>
              <a:rect l="l" t="t" r="r" b="b"/>
              <a:pathLst>
                <a:path w="161184" h="93249" extrusionOk="0">
                  <a:moveTo>
                    <a:pt x="161184" y="81248"/>
                  </a:moveTo>
                  <a:lnTo>
                    <a:pt x="140466" y="93250"/>
                  </a:lnTo>
                  <a:lnTo>
                    <a:pt x="0" y="12001"/>
                  </a:lnTo>
                  <a:lnTo>
                    <a:pt x="20718" y="0"/>
                  </a:lnTo>
                  <a:lnTo>
                    <a:pt x="161184" y="81248"/>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 name="Google Shape;2779;p37"/>
            <p:cNvSpPr/>
            <p:nvPr/>
          </p:nvSpPr>
          <p:spPr>
            <a:xfrm>
              <a:off x="4789955" y="2504598"/>
              <a:ext cx="161089" cy="93249"/>
            </a:xfrm>
            <a:custGeom>
              <a:avLst/>
              <a:gdLst/>
              <a:ahLst/>
              <a:cxnLst/>
              <a:rect l="l" t="t" r="r" b="b"/>
              <a:pathLst>
                <a:path w="161089" h="93249" extrusionOk="0">
                  <a:moveTo>
                    <a:pt x="161089" y="81248"/>
                  </a:moveTo>
                  <a:lnTo>
                    <a:pt x="140371" y="93250"/>
                  </a:lnTo>
                  <a:lnTo>
                    <a:pt x="0" y="12002"/>
                  </a:lnTo>
                  <a:lnTo>
                    <a:pt x="20718" y="0"/>
                  </a:lnTo>
                  <a:lnTo>
                    <a:pt x="161089" y="81248"/>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 name="Google Shape;2780;p37"/>
            <p:cNvSpPr/>
            <p:nvPr/>
          </p:nvSpPr>
          <p:spPr>
            <a:xfrm>
              <a:off x="4834813" y="2478690"/>
              <a:ext cx="161089" cy="93154"/>
            </a:xfrm>
            <a:custGeom>
              <a:avLst/>
              <a:gdLst/>
              <a:ahLst/>
              <a:cxnLst/>
              <a:rect l="l" t="t" r="r" b="b"/>
              <a:pathLst>
                <a:path w="161089" h="93154" extrusionOk="0">
                  <a:moveTo>
                    <a:pt x="161089" y="81248"/>
                  </a:moveTo>
                  <a:lnTo>
                    <a:pt x="140371" y="93154"/>
                  </a:lnTo>
                  <a:lnTo>
                    <a:pt x="0" y="12002"/>
                  </a:lnTo>
                  <a:lnTo>
                    <a:pt x="20718" y="0"/>
                  </a:lnTo>
                  <a:lnTo>
                    <a:pt x="161089" y="81248"/>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 name="Google Shape;2781;p37"/>
            <p:cNvSpPr/>
            <p:nvPr/>
          </p:nvSpPr>
          <p:spPr>
            <a:xfrm>
              <a:off x="4998753" y="2451734"/>
              <a:ext cx="102450" cy="59245"/>
            </a:xfrm>
            <a:custGeom>
              <a:avLst/>
              <a:gdLst/>
              <a:ahLst/>
              <a:cxnLst/>
              <a:rect l="l" t="t" r="r" b="b"/>
              <a:pathLst>
                <a:path w="102450" h="59245" extrusionOk="0">
                  <a:moveTo>
                    <a:pt x="102451" y="47244"/>
                  </a:moveTo>
                  <a:lnTo>
                    <a:pt x="81733" y="59246"/>
                  </a:lnTo>
                  <a:lnTo>
                    <a:pt x="0" y="12002"/>
                  </a:lnTo>
                  <a:lnTo>
                    <a:pt x="20718" y="0"/>
                  </a:lnTo>
                  <a:lnTo>
                    <a:pt x="102451" y="47244"/>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 name="Google Shape;2782;p37"/>
            <p:cNvSpPr/>
            <p:nvPr/>
          </p:nvSpPr>
          <p:spPr>
            <a:xfrm>
              <a:off x="5043611" y="2425731"/>
              <a:ext cx="102450" cy="59245"/>
            </a:xfrm>
            <a:custGeom>
              <a:avLst/>
              <a:gdLst/>
              <a:ahLst/>
              <a:cxnLst/>
              <a:rect l="l" t="t" r="r" b="b"/>
              <a:pathLst>
                <a:path w="102450" h="59245" extrusionOk="0">
                  <a:moveTo>
                    <a:pt x="102451" y="47339"/>
                  </a:moveTo>
                  <a:lnTo>
                    <a:pt x="81733" y="59246"/>
                  </a:lnTo>
                  <a:lnTo>
                    <a:pt x="0" y="12001"/>
                  </a:lnTo>
                  <a:lnTo>
                    <a:pt x="20718" y="0"/>
                  </a:lnTo>
                  <a:lnTo>
                    <a:pt x="102451" y="47339"/>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 name="Google Shape;2783;p37"/>
            <p:cNvSpPr/>
            <p:nvPr/>
          </p:nvSpPr>
          <p:spPr>
            <a:xfrm>
              <a:off x="4912649" y="2469832"/>
              <a:ext cx="307447" cy="180974"/>
            </a:xfrm>
            <a:custGeom>
              <a:avLst/>
              <a:gdLst/>
              <a:ahLst/>
              <a:cxnLst/>
              <a:rect l="l" t="t" r="r" b="b"/>
              <a:pathLst>
                <a:path w="307447" h="180974" extrusionOk="0">
                  <a:moveTo>
                    <a:pt x="7508" y="180975"/>
                  </a:moveTo>
                  <a:cubicBezTo>
                    <a:pt x="13115" y="178594"/>
                    <a:pt x="307448" y="0"/>
                    <a:pt x="307448" y="0"/>
                  </a:cubicBezTo>
                  <a:lnTo>
                    <a:pt x="0" y="178117"/>
                  </a:lnTo>
                  <a:close/>
                </a:path>
              </a:pathLst>
            </a:custGeom>
            <a:solidFill>
              <a:srgbClr val="D6D6D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 name="Google Shape;2784;p37"/>
            <p:cNvSpPr/>
            <p:nvPr/>
          </p:nvSpPr>
          <p:spPr>
            <a:xfrm>
              <a:off x="4894497" y="2841212"/>
              <a:ext cx="147498" cy="85344"/>
            </a:xfrm>
            <a:custGeom>
              <a:avLst/>
              <a:gdLst/>
              <a:ahLst/>
              <a:cxnLst/>
              <a:rect l="l" t="t" r="r" b="b"/>
              <a:pathLst>
                <a:path w="147498" h="85344" extrusionOk="0">
                  <a:moveTo>
                    <a:pt x="147499" y="42672"/>
                  </a:moveTo>
                  <a:cubicBezTo>
                    <a:pt x="147499" y="66239"/>
                    <a:pt x="114480" y="85344"/>
                    <a:pt x="73749" y="85344"/>
                  </a:cubicBezTo>
                  <a:cubicBezTo>
                    <a:pt x="33019" y="85344"/>
                    <a:pt x="0" y="66239"/>
                    <a:pt x="0" y="42672"/>
                  </a:cubicBezTo>
                  <a:cubicBezTo>
                    <a:pt x="0" y="19105"/>
                    <a:pt x="33019" y="0"/>
                    <a:pt x="73749" y="0"/>
                  </a:cubicBezTo>
                  <a:cubicBezTo>
                    <a:pt x="114480" y="0"/>
                    <a:pt x="147499" y="19105"/>
                    <a:pt x="147499" y="42672"/>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 name="Google Shape;2785;p37"/>
            <p:cNvSpPr/>
            <p:nvPr/>
          </p:nvSpPr>
          <p:spPr>
            <a:xfrm>
              <a:off x="4901418" y="2763964"/>
              <a:ext cx="147800" cy="156591"/>
            </a:xfrm>
            <a:custGeom>
              <a:avLst/>
              <a:gdLst/>
              <a:ahLst/>
              <a:cxnLst/>
              <a:rect l="l" t="t" r="r" b="b"/>
              <a:pathLst>
                <a:path w="147800" h="156591" extrusionOk="0">
                  <a:moveTo>
                    <a:pt x="147801" y="113824"/>
                  </a:moveTo>
                  <a:lnTo>
                    <a:pt x="147801" y="0"/>
                  </a:lnTo>
                  <a:lnTo>
                    <a:pt x="587" y="3715"/>
                  </a:lnTo>
                  <a:lnTo>
                    <a:pt x="587" y="108490"/>
                  </a:lnTo>
                  <a:cubicBezTo>
                    <a:pt x="-2169" y="121063"/>
                    <a:pt x="4769" y="134303"/>
                    <a:pt x="21590" y="144018"/>
                  </a:cubicBezTo>
                  <a:cubicBezTo>
                    <a:pt x="54436" y="160782"/>
                    <a:pt x="93287" y="160782"/>
                    <a:pt x="126132" y="144018"/>
                  </a:cubicBezTo>
                  <a:cubicBezTo>
                    <a:pt x="138288" y="138646"/>
                    <a:pt x="146584" y="127083"/>
                    <a:pt x="147801" y="113824"/>
                  </a:cubicBezTo>
                  <a:close/>
                </a:path>
              </a:pathLst>
            </a:custGeom>
            <a:solidFill>
              <a:srgbClr val="A6CE2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 name="Google Shape;2786;p37"/>
            <p:cNvSpPr/>
            <p:nvPr/>
          </p:nvSpPr>
          <p:spPr>
            <a:xfrm>
              <a:off x="4901720" y="2721292"/>
              <a:ext cx="147498" cy="85344"/>
            </a:xfrm>
            <a:custGeom>
              <a:avLst/>
              <a:gdLst/>
              <a:ahLst/>
              <a:cxnLst/>
              <a:rect l="l" t="t" r="r" b="b"/>
              <a:pathLst>
                <a:path w="147498" h="85344" extrusionOk="0">
                  <a:moveTo>
                    <a:pt x="147499" y="42672"/>
                  </a:moveTo>
                  <a:cubicBezTo>
                    <a:pt x="147499" y="66239"/>
                    <a:pt x="114480" y="85344"/>
                    <a:pt x="73749" y="85344"/>
                  </a:cubicBezTo>
                  <a:cubicBezTo>
                    <a:pt x="33018" y="85344"/>
                    <a:pt x="0" y="66239"/>
                    <a:pt x="0" y="42672"/>
                  </a:cubicBezTo>
                  <a:cubicBezTo>
                    <a:pt x="0" y="19105"/>
                    <a:pt x="33018" y="0"/>
                    <a:pt x="73749" y="0"/>
                  </a:cubicBezTo>
                  <a:cubicBezTo>
                    <a:pt x="114480" y="0"/>
                    <a:pt x="147499" y="19105"/>
                    <a:pt x="147499" y="42672"/>
                  </a:cubicBezTo>
                  <a:close/>
                </a:path>
              </a:pathLst>
            </a:custGeom>
            <a:solidFill>
              <a:srgbClr val="BCD64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 name="Google Shape;2787;p37"/>
            <p:cNvSpPr/>
            <p:nvPr/>
          </p:nvSpPr>
          <p:spPr>
            <a:xfrm>
              <a:off x="4913314" y="2732891"/>
              <a:ext cx="124214" cy="61955"/>
            </a:xfrm>
            <a:custGeom>
              <a:avLst/>
              <a:gdLst/>
              <a:ahLst/>
              <a:cxnLst/>
              <a:rect l="l" t="t" r="r" b="b"/>
              <a:pathLst>
                <a:path w="124214" h="61955" extrusionOk="0">
                  <a:moveTo>
                    <a:pt x="124215" y="31073"/>
                  </a:moveTo>
                  <a:cubicBezTo>
                    <a:pt x="124215" y="38026"/>
                    <a:pt x="118512" y="45360"/>
                    <a:pt x="108438" y="51075"/>
                  </a:cubicBezTo>
                  <a:cubicBezTo>
                    <a:pt x="95636" y="57924"/>
                    <a:pt x="81410" y="61639"/>
                    <a:pt x="66907" y="61934"/>
                  </a:cubicBezTo>
                  <a:lnTo>
                    <a:pt x="62060" y="61934"/>
                  </a:lnTo>
                  <a:cubicBezTo>
                    <a:pt x="45951" y="62277"/>
                    <a:pt x="30032" y="58505"/>
                    <a:pt x="15776" y="50980"/>
                  </a:cubicBezTo>
                  <a:cubicBezTo>
                    <a:pt x="5797" y="45265"/>
                    <a:pt x="0" y="37931"/>
                    <a:pt x="0" y="30978"/>
                  </a:cubicBezTo>
                  <a:cubicBezTo>
                    <a:pt x="0" y="24024"/>
                    <a:pt x="5797" y="16785"/>
                    <a:pt x="15776" y="10975"/>
                  </a:cubicBezTo>
                  <a:cubicBezTo>
                    <a:pt x="30032" y="3450"/>
                    <a:pt x="45951" y="-322"/>
                    <a:pt x="62060" y="21"/>
                  </a:cubicBezTo>
                  <a:lnTo>
                    <a:pt x="66812" y="21"/>
                  </a:lnTo>
                  <a:cubicBezTo>
                    <a:pt x="81314" y="317"/>
                    <a:pt x="95542" y="4031"/>
                    <a:pt x="108343" y="10880"/>
                  </a:cubicBezTo>
                  <a:cubicBezTo>
                    <a:pt x="118512" y="16881"/>
                    <a:pt x="124215" y="24120"/>
                    <a:pt x="124215" y="31073"/>
                  </a:cubicBezTo>
                  <a:close/>
                </a:path>
              </a:pathLst>
            </a:custGeom>
            <a:solidFill>
              <a:srgbClr val="28221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 name="Google Shape;2788;p37"/>
            <p:cNvSpPr/>
            <p:nvPr/>
          </p:nvSpPr>
          <p:spPr>
            <a:xfrm>
              <a:off x="4922818" y="2733153"/>
              <a:ext cx="114710" cy="61622"/>
            </a:xfrm>
            <a:custGeom>
              <a:avLst/>
              <a:gdLst/>
              <a:ahLst/>
              <a:cxnLst/>
              <a:rect l="l" t="t" r="r" b="b"/>
              <a:pathLst>
                <a:path w="114710" h="61622" extrusionOk="0">
                  <a:moveTo>
                    <a:pt x="114711" y="30811"/>
                  </a:moveTo>
                  <a:cubicBezTo>
                    <a:pt x="114711" y="37764"/>
                    <a:pt x="109008" y="45099"/>
                    <a:pt x="98934" y="50814"/>
                  </a:cubicBezTo>
                  <a:cubicBezTo>
                    <a:pt x="73084" y="65225"/>
                    <a:pt x="41627" y="65225"/>
                    <a:pt x="15776" y="50814"/>
                  </a:cubicBezTo>
                  <a:cubicBezTo>
                    <a:pt x="5797" y="45099"/>
                    <a:pt x="0" y="37764"/>
                    <a:pt x="0" y="30811"/>
                  </a:cubicBezTo>
                  <a:cubicBezTo>
                    <a:pt x="0" y="23858"/>
                    <a:pt x="5797" y="16619"/>
                    <a:pt x="15776" y="10808"/>
                  </a:cubicBezTo>
                  <a:cubicBezTo>
                    <a:pt x="41627" y="-3603"/>
                    <a:pt x="73084" y="-3603"/>
                    <a:pt x="98934" y="10808"/>
                  </a:cubicBezTo>
                  <a:cubicBezTo>
                    <a:pt x="109008" y="16619"/>
                    <a:pt x="114711" y="23858"/>
                    <a:pt x="114711" y="30811"/>
                  </a:cubicBezTo>
                  <a:close/>
                </a:path>
              </a:pathLst>
            </a:custGeom>
            <a:solidFill>
              <a:srgbClr val="FFFFFF">
                <a:alpha val="6669"/>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 name="Google Shape;2789;p37"/>
            <p:cNvSpPr/>
            <p:nvPr/>
          </p:nvSpPr>
          <p:spPr>
            <a:xfrm>
              <a:off x="5015195" y="2807589"/>
              <a:ext cx="42215" cy="98678"/>
            </a:xfrm>
            <a:custGeom>
              <a:avLst/>
              <a:gdLst/>
              <a:ahLst/>
              <a:cxnLst/>
              <a:rect l="l" t="t" r="r" b="b"/>
              <a:pathLst>
                <a:path w="42215" h="98678" extrusionOk="0">
                  <a:moveTo>
                    <a:pt x="23284" y="9049"/>
                  </a:moveTo>
                  <a:lnTo>
                    <a:pt x="7603" y="0"/>
                  </a:lnTo>
                  <a:lnTo>
                    <a:pt x="0" y="4477"/>
                  </a:lnTo>
                  <a:lnTo>
                    <a:pt x="7603" y="8858"/>
                  </a:lnTo>
                  <a:lnTo>
                    <a:pt x="7603" y="11716"/>
                  </a:lnTo>
                  <a:lnTo>
                    <a:pt x="22239" y="20193"/>
                  </a:lnTo>
                  <a:lnTo>
                    <a:pt x="22239" y="22955"/>
                  </a:lnTo>
                  <a:cubicBezTo>
                    <a:pt x="25765" y="28004"/>
                    <a:pt x="28939" y="33290"/>
                    <a:pt x="31743" y="38767"/>
                  </a:cubicBezTo>
                  <a:lnTo>
                    <a:pt x="32313" y="38290"/>
                  </a:lnTo>
                  <a:lnTo>
                    <a:pt x="32313" y="74962"/>
                  </a:lnTo>
                  <a:cubicBezTo>
                    <a:pt x="32313" y="84487"/>
                    <a:pt x="26706" y="81343"/>
                    <a:pt x="24235" y="79915"/>
                  </a:cubicBezTo>
                  <a:lnTo>
                    <a:pt x="7793" y="70390"/>
                  </a:lnTo>
                  <a:lnTo>
                    <a:pt x="190" y="74866"/>
                  </a:lnTo>
                  <a:lnTo>
                    <a:pt x="7793" y="79248"/>
                  </a:lnTo>
                  <a:lnTo>
                    <a:pt x="7793" y="82105"/>
                  </a:lnTo>
                  <a:lnTo>
                    <a:pt x="24235" y="91630"/>
                  </a:lnTo>
                  <a:cubicBezTo>
                    <a:pt x="25945" y="92630"/>
                    <a:pt x="27760" y="93431"/>
                    <a:pt x="29652" y="94012"/>
                  </a:cubicBezTo>
                  <a:lnTo>
                    <a:pt x="28606" y="98679"/>
                  </a:lnTo>
                  <a:lnTo>
                    <a:pt x="37160" y="93821"/>
                  </a:lnTo>
                  <a:lnTo>
                    <a:pt x="37160" y="93821"/>
                  </a:lnTo>
                  <a:cubicBezTo>
                    <a:pt x="40847" y="90678"/>
                    <a:pt x="42710" y="85877"/>
                    <a:pt x="42102" y="81058"/>
                  </a:cubicBezTo>
                  <a:lnTo>
                    <a:pt x="42102" y="42958"/>
                  </a:lnTo>
                  <a:cubicBezTo>
                    <a:pt x="41370" y="29356"/>
                    <a:pt x="34423" y="16850"/>
                    <a:pt x="23284" y="9049"/>
                  </a:cubicBezTo>
                  <a:close/>
                </a:path>
              </a:pathLst>
            </a:custGeom>
            <a:solidFill>
              <a:srgbClr val="8DA01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 name="Google Shape;2790;p37"/>
            <p:cNvSpPr/>
            <p:nvPr/>
          </p:nvSpPr>
          <p:spPr>
            <a:xfrm>
              <a:off x="5015195" y="2812256"/>
              <a:ext cx="34783" cy="94465"/>
            </a:xfrm>
            <a:custGeom>
              <a:avLst/>
              <a:gdLst/>
              <a:ahLst/>
              <a:cxnLst/>
              <a:rect l="l" t="t" r="r" b="b"/>
              <a:pathLst>
                <a:path w="34783" h="94465" extrusionOk="0">
                  <a:moveTo>
                    <a:pt x="16442" y="91440"/>
                  </a:moveTo>
                  <a:lnTo>
                    <a:pt x="0" y="81915"/>
                  </a:lnTo>
                  <a:lnTo>
                    <a:pt x="0" y="70199"/>
                  </a:lnTo>
                  <a:lnTo>
                    <a:pt x="16442" y="79724"/>
                  </a:lnTo>
                  <a:cubicBezTo>
                    <a:pt x="18818" y="81058"/>
                    <a:pt x="24520" y="84296"/>
                    <a:pt x="24520" y="74676"/>
                  </a:cubicBezTo>
                  <a:lnTo>
                    <a:pt x="24520" y="36576"/>
                  </a:lnTo>
                  <a:cubicBezTo>
                    <a:pt x="23949" y="30013"/>
                    <a:pt x="20462" y="24070"/>
                    <a:pt x="15016" y="20384"/>
                  </a:cubicBezTo>
                  <a:lnTo>
                    <a:pt x="95" y="11716"/>
                  </a:lnTo>
                  <a:lnTo>
                    <a:pt x="95" y="0"/>
                  </a:lnTo>
                  <a:lnTo>
                    <a:pt x="15776" y="9049"/>
                  </a:lnTo>
                  <a:cubicBezTo>
                    <a:pt x="26867" y="16707"/>
                    <a:pt x="33862" y="29013"/>
                    <a:pt x="34784" y="42481"/>
                  </a:cubicBezTo>
                  <a:lnTo>
                    <a:pt x="34784" y="80581"/>
                  </a:lnTo>
                  <a:cubicBezTo>
                    <a:pt x="34594" y="90869"/>
                    <a:pt x="29842" y="99155"/>
                    <a:pt x="16442" y="91440"/>
                  </a:cubicBezTo>
                  <a:close/>
                </a:path>
              </a:pathLst>
            </a:custGeom>
            <a:solidFill>
              <a:srgbClr val="99B52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 name="Google Shape;2791;p37"/>
            <p:cNvSpPr/>
            <p:nvPr/>
          </p:nvSpPr>
          <p:spPr>
            <a:xfrm>
              <a:off x="3439562" y="2994755"/>
              <a:ext cx="147498" cy="85344"/>
            </a:xfrm>
            <a:custGeom>
              <a:avLst/>
              <a:gdLst/>
              <a:ahLst/>
              <a:cxnLst/>
              <a:rect l="l" t="t" r="r" b="b"/>
              <a:pathLst>
                <a:path w="147498" h="85344" extrusionOk="0">
                  <a:moveTo>
                    <a:pt x="147499" y="42672"/>
                  </a:moveTo>
                  <a:cubicBezTo>
                    <a:pt x="147499" y="66239"/>
                    <a:pt x="114480" y="85344"/>
                    <a:pt x="73749" y="85344"/>
                  </a:cubicBezTo>
                  <a:cubicBezTo>
                    <a:pt x="33019" y="85344"/>
                    <a:pt x="0" y="66239"/>
                    <a:pt x="0" y="42672"/>
                  </a:cubicBezTo>
                  <a:cubicBezTo>
                    <a:pt x="0" y="19105"/>
                    <a:pt x="33019" y="0"/>
                    <a:pt x="73749" y="0"/>
                  </a:cubicBezTo>
                  <a:cubicBezTo>
                    <a:pt x="114480" y="0"/>
                    <a:pt x="147499" y="19105"/>
                    <a:pt x="147499" y="42672"/>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 name="Google Shape;2792;p37"/>
            <p:cNvSpPr/>
            <p:nvPr/>
          </p:nvSpPr>
          <p:spPr>
            <a:xfrm>
              <a:off x="3446488" y="2917507"/>
              <a:ext cx="147795" cy="156591"/>
            </a:xfrm>
            <a:custGeom>
              <a:avLst/>
              <a:gdLst/>
              <a:ahLst/>
              <a:cxnLst/>
              <a:rect l="l" t="t" r="r" b="b"/>
              <a:pathLst>
                <a:path w="147795" h="156591" extrusionOk="0">
                  <a:moveTo>
                    <a:pt x="147796" y="113824"/>
                  </a:moveTo>
                  <a:lnTo>
                    <a:pt x="147796" y="0"/>
                  </a:lnTo>
                  <a:lnTo>
                    <a:pt x="582" y="3715"/>
                  </a:lnTo>
                  <a:lnTo>
                    <a:pt x="582" y="108490"/>
                  </a:lnTo>
                  <a:cubicBezTo>
                    <a:pt x="-2174" y="121158"/>
                    <a:pt x="4859" y="134398"/>
                    <a:pt x="21586" y="144018"/>
                  </a:cubicBezTo>
                  <a:cubicBezTo>
                    <a:pt x="54431" y="160782"/>
                    <a:pt x="93282" y="160782"/>
                    <a:pt x="126127" y="144018"/>
                  </a:cubicBezTo>
                  <a:cubicBezTo>
                    <a:pt x="138302" y="138655"/>
                    <a:pt x="146598" y="127092"/>
                    <a:pt x="147796" y="113824"/>
                  </a:cubicBezTo>
                  <a:close/>
                </a:path>
              </a:pathLst>
            </a:custGeom>
            <a:solidFill>
              <a:srgbClr val="F7B03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 name="Google Shape;2793;p37"/>
            <p:cNvSpPr/>
            <p:nvPr/>
          </p:nvSpPr>
          <p:spPr>
            <a:xfrm>
              <a:off x="3446785" y="2874835"/>
              <a:ext cx="147498" cy="85344"/>
            </a:xfrm>
            <a:custGeom>
              <a:avLst/>
              <a:gdLst/>
              <a:ahLst/>
              <a:cxnLst/>
              <a:rect l="l" t="t" r="r" b="b"/>
              <a:pathLst>
                <a:path w="147498" h="85344" extrusionOk="0">
                  <a:moveTo>
                    <a:pt x="147499" y="42672"/>
                  </a:moveTo>
                  <a:cubicBezTo>
                    <a:pt x="147499" y="66239"/>
                    <a:pt x="114480" y="85344"/>
                    <a:pt x="73749" y="85344"/>
                  </a:cubicBezTo>
                  <a:cubicBezTo>
                    <a:pt x="33019" y="85344"/>
                    <a:pt x="0" y="66239"/>
                    <a:pt x="0" y="42672"/>
                  </a:cubicBezTo>
                  <a:cubicBezTo>
                    <a:pt x="0" y="19105"/>
                    <a:pt x="33019" y="0"/>
                    <a:pt x="73749" y="0"/>
                  </a:cubicBezTo>
                  <a:cubicBezTo>
                    <a:pt x="114480" y="0"/>
                    <a:pt x="147499" y="19105"/>
                    <a:pt x="147499" y="42672"/>
                  </a:cubicBezTo>
                  <a:close/>
                </a:path>
              </a:pathLst>
            </a:custGeom>
            <a:solidFill>
              <a:srgbClr val="FCC0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 name="Google Shape;2794;p37"/>
            <p:cNvSpPr/>
            <p:nvPr/>
          </p:nvSpPr>
          <p:spPr>
            <a:xfrm>
              <a:off x="3458475" y="2886430"/>
              <a:ext cx="124119" cy="61959"/>
            </a:xfrm>
            <a:custGeom>
              <a:avLst/>
              <a:gdLst/>
              <a:ahLst/>
              <a:cxnLst/>
              <a:rect l="l" t="t" r="r" b="b"/>
              <a:pathLst>
                <a:path w="124119" h="61959" extrusionOk="0">
                  <a:moveTo>
                    <a:pt x="124119" y="31076"/>
                  </a:moveTo>
                  <a:cubicBezTo>
                    <a:pt x="124119" y="38030"/>
                    <a:pt x="118322" y="45269"/>
                    <a:pt x="108343" y="51079"/>
                  </a:cubicBezTo>
                  <a:cubicBezTo>
                    <a:pt x="95523" y="57870"/>
                    <a:pt x="81305" y="61595"/>
                    <a:pt x="66812" y="61938"/>
                  </a:cubicBezTo>
                  <a:lnTo>
                    <a:pt x="62060" y="61938"/>
                  </a:lnTo>
                  <a:cubicBezTo>
                    <a:pt x="45951" y="62280"/>
                    <a:pt x="30032" y="58509"/>
                    <a:pt x="15776" y="50984"/>
                  </a:cubicBezTo>
                  <a:cubicBezTo>
                    <a:pt x="5702" y="45174"/>
                    <a:pt x="0" y="37935"/>
                    <a:pt x="0" y="30981"/>
                  </a:cubicBezTo>
                  <a:cubicBezTo>
                    <a:pt x="0" y="24028"/>
                    <a:pt x="5702" y="16694"/>
                    <a:pt x="15776" y="10884"/>
                  </a:cubicBezTo>
                  <a:cubicBezTo>
                    <a:pt x="30041" y="3397"/>
                    <a:pt x="45960" y="-346"/>
                    <a:pt x="62060" y="25"/>
                  </a:cubicBezTo>
                  <a:lnTo>
                    <a:pt x="66812" y="25"/>
                  </a:lnTo>
                  <a:cubicBezTo>
                    <a:pt x="81305" y="301"/>
                    <a:pt x="95532" y="3987"/>
                    <a:pt x="108343" y="10788"/>
                  </a:cubicBezTo>
                  <a:cubicBezTo>
                    <a:pt x="118322" y="16789"/>
                    <a:pt x="124119" y="24123"/>
                    <a:pt x="124119" y="31076"/>
                  </a:cubicBezTo>
                  <a:close/>
                </a:path>
              </a:pathLst>
            </a:custGeom>
            <a:solidFill>
              <a:srgbClr val="28221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 name="Google Shape;2795;p37"/>
            <p:cNvSpPr/>
            <p:nvPr/>
          </p:nvSpPr>
          <p:spPr>
            <a:xfrm>
              <a:off x="3467883" y="2886601"/>
              <a:ext cx="114710" cy="61717"/>
            </a:xfrm>
            <a:custGeom>
              <a:avLst/>
              <a:gdLst/>
              <a:ahLst/>
              <a:cxnLst/>
              <a:rect l="l" t="t" r="r" b="b"/>
              <a:pathLst>
                <a:path w="114710" h="61717" extrusionOk="0">
                  <a:moveTo>
                    <a:pt x="114711" y="30906"/>
                  </a:moveTo>
                  <a:cubicBezTo>
                    <a:pt x="114711" y="37859"/>
                    <a:pt x="108913" y="45099"/>
                    <a:pt x="98934" y="50909"/>
                  </a:cubicBezTo>
                  <a:cubicBezTo>
                    <a:pt x="73084" y="65320"/>
                    <a:pt x="41626" y="65320"/>
                    <a:pt x="15776" y="50909"/>
                  </a:cubicBezTo>
                  <a:cubicBezTo>
                    <a:pt x="6272" y="45099"/>
                    <a:pt x="0" y="37859"/>
                    <a:pt x="0" y="30906"/>
                  </a:cubicBezTo>
                  <a:cubicBezTo>
                    <a:pt x="0" y="23953"/>
                    <a:pt x="5797" y="16619"/>
                    <a:pt x="15776" y="10808"/>
                  </a:cubicBezTo>
                  <a:cubicBezTo>
                    <a:pt x="41626" y="-3603"/>
                    <a:pt x="73084" y="-3603"/>
                    <a:pt x="98934" y="10808"/>
                  </a:cubicBezTo>
                  <a:cubicBezTo>
                    <a:pt x="108913" y="16619"/>
                    <a:pt x="114711" y="23953"/>
                    <a:pt x="114711" y="30906"/>
                  </a:cubicBezTo>
                  <a:close/>
                </a:path>
              </a:pathLst>
            </a:custGeom>
            <a:solidFill>
              <a:srgbClr val="FFFFFF">
                <a:alpha val="6669"/>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 name="Google Shape;2796;p37"/>
            <p:cNvSpPr/>
            <p:nvPr/>
          </p:nvSpPr>
          <p:spPr>
            <a:xfrm>
              <a:off x="3559880" y="2961132"/>
              <a:ext cx="42223" cy="98678"/>
            </a:xfrm>
            <a:custGeom>
              <a:avLst/>
              <a:gdLst/>
              <a:ahLst/>
              <a:cxnLst/>
              <a:rect l="l" t="t" r="r" b="b"/>
              <a:pathLst>
                <a:path w="42223" h="98678" extrusionOk="0">
                  <a:moveTo>
                    <a:pt x="23569" y="9049"/>
                  </a:moveTo>
                  <a:lnTo>
                    <a:pt x="7983" y="0"/>
                  </a:lnTo>
                  <a:lnTo>
                    <a:pt x="285" y="4381"/>
                  </a:lnTo>
                  <a:lnTo>
                    <a:pt x="7983" y="8858"/>
                  </a:lnTo>
                  <a:lnTo>
                    <a:pt x="7983" y="11716"/>
                  </a:lnTo>
                  <a:lnTo>
                    <a:pt x="22619" y="20193"/>
                  </a:lnTo>
                  <a:lnTo>
                    <a:pt x="22144" y="22955"/>
                  </a:lnTo>
                  <a:cubicBezTo>
                    <a:pt x="25689" y="27984"/>
                    <a:pt x="28873" y="33271"/>
                    <a:pt x="31648" y="38767"/>
                  </a:cubicBezTo>
                  <a:lnTo>
                    <a:pt x="32123" y="38290"/>
                  </a:lnTo>
                  <a:lnTo>
                    <a:pt x="32123" y="74962"/>
                  </a:lnTo>
                  <a:cubicBezTo>
                    <a:pt x="32123" y="84487"/>
                    <a:pt x="26516" y="81344"/>
                    <a:pt x="24140" y="79915"/>
                  </a:cubicBezTo>
                  <a:lnTo>
                    <a:pt x="7698" y="70390"/>
                  </a:lnTo>
                  <a:lnTo>
                    <a:pt x="0" y="74771"/>
                  </a:lnTo>
                  <a:lnTo>
                    <a:pt x="7698" y="79248"/>
                  </a:lnTo>
                  <a:lnTo>
                    <a:pt x="7698" y="82105"/>
                  </a:lnTo>
                  <a:lnTo>
                    <a:pt x="24140" y="91630"/>
                  </a:lnTo>
                  <a:cubicBezTo>
                    <a:pt x="25812" y="92631"/>
                    <a:pt x="27599" y="93431"/>
                    <a:pt x="29462" y="94012"/>
                  </a:cubicBezTo>
                  <a:lnTo>
                    <a:pt x="28511" y="98679"/>
                  </a:lnTo>
                  <a:lnTo>
                    <a:pt x="37065" y="93821"/>
                  </a:lnTo>
                  <a:lnTo>
                    <a:pt x="37065" y="93821"/>
                  </a:lnTo>
                  <a:cubicBezTo>
                    <a:pt x="40838" y="90687"/>
                    <a:pt x="42739" y="85830"/>
                    <a:pt x="42102" y="80963"/>
                  </a:cubicBezTo>
                  <a:lnTo>
                    <a:pt x="42102" y="42863"/>
                  </a:lnTo>
                  <a:cubicBezTo>
                    <a:pt x="41408" y="29346"/>
                    <a:pt x="34575" y="16888"/>
                    <a:pt x="23569" y="9049"/>
                  </a:cubicBezTo>
                  <a:close/>
                </a:path>
              </a:pathLst>
            </a:custGeom>
            <a:solidFill>
              <a:srgbClr val="C9883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 name="Google Shape;2797;p37"/>
            <p:cNvSpPr/>
            <p:nvPr/>
          </p:nvSpPr>
          <p:spPr>
            <a:xfrm>
              <a:off x="3560165" y="2965989"/>
              <a:ext cx="34688" cy="94398"/>
            </a:xfrm>
            <a:custGeom>
              <a:avLst/>
              <a:gdLst/>
              <a:ahLst/>
              <a:cxnLst/>
              <a:rect l="l" t="t" r="r" b="b"/>
              <a:pathLst>
                <a:path w="34688" h="94398" extrusionOk="0">
                  <a:moveTo>
                    <a:pt x="16537" y="91535"/>
                  </a:moveTo>
                  <a:lnTo>
                    <a:pt x="0" y="82010"/>
                  </a:lnTo>
                  <a:lnTo>
                    <a:pt x="0" y="70199"/>
                  </a:lnTo>
                  <a:lnTo>
                    <a:pt x="16537" y="79724"/>
                  </a:lnTo>
                  <a:cubicBezTo>
                    <a:pt x="18913" y="81153"/>
                    <a:pt x="24520" y="84391"/>
                    <a:pt x="24520" y="74771"/>
                  </a:cubicBezTo>
                  <a:lnTo>
                    <a:pt x="24520" y="36671"/>
                  </a:lnTo>
                  <a:cubicBezTo>
                    <a:pt x="23874" y="30108"/>
                    <a:pt x="20405" y="24165"/>
                    <a:pt x="15016" y="20383"/>
                  </a:cubicBezTo>
                  <a:lnTo>
                    <a:pt x="0" y="11811"/>
                  </a:lnTo>
                  <a:lnTo>
                    <a:pt x="0" y="0"/>
                  </a:lnTo>
                  <a:lnTo>
                    <a:pt x="15681" y="9525"/>
                  </a:lnTo>
                  <a:cubicBezTo>
                    <a:pt x="26782" y="17173"/>
                    <a:pt x="33776" y="29489"/>
                    <a:pt x="34689" y="42958"/>
                  </a:cubicBezTo>
                  <a:lnTo>
                    <a:pt x="34689" y="81058"/>
                  </a:lnTo>
                  <a:cubicBezTo>
                    <a:pt x="34689" y="90678"/>
                    <a:pt x="29937" y="98965"/>
                    <a:pt x="16537" y="91535"/>
                  </a:cubicBezTo>
                  <a:close/>
                </a:path>
              </a:pathLst>
            </a:custGeom>
            <a:solidFill>
              <a:srgbClr val="E09C3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 name="Google Shape;2798;p37"/>
            <p:cNvSpPr/>
            <p:nvPr/>
          </p:nvSpPr>
          <p:spPr>
            <a:xfrm>
              <a:off x="5618400" y="4515040"/>
              <a:ext cx="756691" cy="437959"/>
            </a:xfrm>
            <a:custGeom>
              <a:avLst/>
              <a:gdLst/>
              <a:ahLst/>
              <a:cxnLst/>
              <a:rect l="l" t="t" r="r" b="b"/>
              <a:pathLst>
                <a:path w="756691" h="437959" extrusionOk="0">
                  <a:moveTo>
                    <a:pt x="756691" y="218980"/>
                  </a:moveTo>
                  <a:cubicBezTo>
                    <a:pt x="756691" y="339919"/>
                    <a:pt x="587300" y="437960"/>
                    <a:pt x="378346" y="437960"/>
                  </a:cubicBezTo>
                  <a:cubicBezTo>
                    <a:pt x="169391" y="437960"/>
                    <a:pt x="0" y="339919"/>
                    <a:pt x="0" y="218980"/>
                  </a:cubicBezTo>
                  <a:cubicBezTo>
                    <a:pt x="0" y="98041"/>
                    <a:pt x="169391" y="0"/>
                    <a:pt x="378346" y="0"/>
                  </a:cubicBezTo>
                  <a:cubicBezTo>
                    <a:pt x="587300" y="0"/>
                    <a:pt x="756691" y="98041"/>
                    <a:pt x="756691" y="218980"/>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 name="Google Shape;2799;p37"/>
            <p:cNvSpPr/>
            <p:nvPr/>
          </p:nvSpPr>
          <p:spPr>
            <a:xfrm>
              <a:off x="6158405" y="3069812"/>
              <a:ext cx="186021" cy="406050"/>
            </a:xfrm>
            <a:custGeom>
              <a:avLst/>
              <a:gdLst/>
              <a:ahLst/>
              <a:cxnLst/>
              <a:rect l="l" t="t" r="r" b="b"/>
              <a:pathLst>
                <a:path w="186021" h="406050" extrusionOk="0">
                  <a:moveTo>
                    <a:pt x="145028" y="0"/>
                  </a:moveTo>
                  <a:cubicBezTo>
                    <a:pt x="149304" y="38100"/>
                    <a:pt x="194352" y="200882"/>
                    <a:pt x="184659" y="256699"/>
                  </a:cubicBezTo>
                  <a:cubicBezTo>
                    <a:pt x="174965" y="312515"/>
                    <a:pt x="21288" y="406051"/>
                    <a:pt x="21288" y="406051"/>
                  </a:cubicBezTo>
                  <a:lnTo>
                    <a:pt x="0" y="310801"/>
                  </a:lnTo>
                  <a:lnTo>
                    <a:pt x="85534" y="227171"/>
                  </a:lnTo>
                  <a:lnTo>
                    <a:pt x="61965" y="68389"/>
                  </a:ln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 name="Google Shape;2800;p37"/>
            <p:cNvSpPr/>
            <p:nvPr/>
          </p:nvSpPr>
          <p:spPr>
            <a:xfrm>
              <a:off x="6184541" y="2902850"/>
              <a:ext cx="133813" cy="257894"/>
            </a:xfrm>
            <a:custGeom>
              <a:avLst/>
              <a:gdLst/>
              <a:ahLst/>
              <a:cxnLst/>
              <a:rect l="l" t="t" r="r" b="b"/>
              <a:pathLst>
                <a:path w="133813" h="257894" extrusionOk="0">
                  <a:moveTo>
                    <a:pt x="0" y="6275"/>
                  </a:moveTo>
                  <a:cubicBezTo>
                    <a:pt x="30935" y="-8136"/>
                    <a:pt x="67743" y="3008"/>
                    <a:pt x="85534" y="32183"/>
                  </a:cubicBezTo>
                  <a:cubicBezTo>
                    <a:pt x="108153" y="69712"/>
                    <a:pt x="131627" y="198490"/>
                    <a:pt x="133813" y="220492"/>
                  </a:cubicBezTo>
                  <a:cubicBezTo>
                    <a:pt x="133813" y="220492"/>
                    <a:pt x="102071" y="264403"/>
                    <a:pt x="54457" y="257068"/>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 name="Google Shape;2801;p37"/>
            <p:cNvSpPr/>
            <p:nvPr/>
          </p:nvSpPr>
          <p:spPr>
            <a:xfrm>
              <a:off x="5735029" y="4688404"/>
              <a:ext cx="288490" cy="162715"/>
            </a:xfrm>
            <a:custGeom>
              <a:avLst/>
              <a:gdLst/>
              <a:ahLst/>
              <a:cxnLst/>
              <a:rect l="l" t="t" r="r" b="b"/>
              <a:pathLst>
                <a:path w="288490" h="162715" extrusionOk="0">
                  <a:moveTo>
                    <a:pt x="273882" y="39044"/>
                  </a:moveTo>
                  <a:cubicBezTo>
                    <a:pt x="240419" y="48340"/>
                    <a:pt x="204647" y="43997"/>
                    <a:pt x="174377" y="26947"/>
                  </a:cubicBezTo>
                  <a:cubicBezTo>
                    <a:pt x="150428" y="27709"/>
                    <a:pt x="20321" y="-28108"/>
                    <a:pt x="2644" y="18756"/>
                  </a:cubicBezTo>
                  <a:cubicBezTo>
                    <a:pt x="-12847" y="59808"/>
                    <a:pt x="43510" y="97813"/>
                    <a:pt x="73637" y="105147"/>
                  </a:cubicBezTo>
                  <a:cubicBezTo>
                    <a:pt x="139308" y="121054"/>
                    <a:pt x="187683" y="153915"/>
                    <a:pt x="214293" y="159440"/>
                  </a:cubicBezTo>
                  <a:cubicBezTo>
                    <a:pt x="233966" y="163631"/>
                    <a:pt x="259436" y="166393"/>
                    <a:pt x="275118" y="150867"/>
                  </a:cubicBezTo>
                  <a:cubicBezTo>
                    <a:pt x="293935" y="132293"/>
                    <a:pt x="292319" y="63523"/>
                    <a:pt x="273882" y="39044"/>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 name="Google Shape;2802;p37"/>
            <p:cNvSpPr/>
            <p:nvPr/>
          </p:nvSpPr>
          <p:spPr>
            <a:xfrm>
              <a:off x="5735111" y="4715446"/>
              <a:ext cx="283683" cy="135768"/>
            </a:xfrm>
            <a:custGeom>
              <a:avLst/>
              <a:gdLst/>
              <a:ahLst/>
              <a:cxnLst/>
              <a:rect l="l" t="t" r="r" b="b"/>
              <a:pathLst>
                <a:path w="283683" h="135768" extrusionOk="0">
                  <a:moveTo>
                    <a:pt x="214211" y="121063"/>
                  </a:moveTo>
                  <a:cubicBezTo>
                    <a:pt x="187885" y="115538"/>
                    <a:pt x="139226" y="82963"/>
                    <a:pt x="73555" y="66675"/>
                  </a:cubicBezTo>
                  <a:cubicBezTo>
                    <a:pt x="48275" y="60579"/>
                    <a:pt x="4843" y="32861"/>
                    <a:pt x="471" y="0"/>
                  </a:cubicBezTo>
                  <a:cubicBezTo>
                    <a:pt x="-5422" y="38100"/>
                    <a:pt x="45424" y="71342"/>
                    <a:pt x="73555" y="78200"/>
                  </a:cubicBezTo>
                  <a:cubicBezTo>
                    <a:pt x="139226" y="94107"/>
                    <a:pt x="187600" y="126968"/>
                    <a:pt x="214211" y="132493"/>
                  </a:cubicBezTo>
                  <a:cubicBezTo>
                    <a:pt x="233884" y="136684"/>
                    <a:pt x="259354" y="139446"/>
                    <a:pt x="275035" y="123920"/>
                  </a:cubicBezTo>
                  <a:cubicBezTo>
                    <a:pt x="279074" y="119415"/>
                    <a:pt x="282040" y="114033"/>
                    <a:pt x="283684" y="108204"/>
                  </a:cubicBezTo>
                  <a:cubicBezTo>
                    <a:pt x="263859" y="123254"/>
                    <a:pt x="238094" y="128026"/>
                    <a:pt x="214211" y="12106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 name="Google Shape;2803;p37"/>
            <p:cNvSpPr/>
            <p:nvPr/>
          </p:nvSpPr>
          <p:spPr>
            <a:xfrm>
              <a:off x="5946488" y="4593442"/>
              <a:ext cx="288134" cy="162731"/>
            </a:xfrm>
            <a:custGeom>
              <a:avLst/>
              <a:gdLst/>
              <a:ahLst/>
              <a:cxnLst/>
              <a:rect l="l" t="t" r="r" b="b"/>
              <a:pathLst>
                <a:path w="288134" h="162731" extrusionOk="0">
                  <a:moveTo>
                    <a:pt x="273882" y="39041"/>
                  </a:moveTo>
                  <a:cubicBezTo>
                    <a:pt x="240429" y="48319"/>
                    <a:pt x="204675" y="44004"/>
                    <a:pt x="174377" y="27040"/>
                  </a:cubicBezTo>
                  <a:cubicBezTo>
                    <a:pt x="150428" y="27707"/>
                    <a:pt x="20321" y="-28110"/>
                    <a:pt x="2644" y="18753"/>
                  </a:cubicBezTo>
                  <a:cubicBezTo>
                    <a:pt x="-12847" y="59806"/>
                    <a:pt x="43510" y="97810"/>
                    <a:pt x="73637" y="105145"/>
                  </a:cubicBezTo>
                  <a:cubicBezTo>
                    <a:pt x="139308" y="121051"/>
                    <a:pt x="187683" y="153913"/>
                    <a:pt x="214293" y="159533"/>
                  </a:cubicBezTo>
                  <a:cubicBezTo>
                    <a:pt x="234061" y="163628"/>
                    <a:pt x="259436" y="166391"/>
                    <a:pt x="275118" y="150865"/>
                  </a:cubicBezTo>
                  <a:cubicBezTo>
                    <a:pt x="293460" y="132291"/>
                    <a:pt x="291844" y="63521"/>
                    <a:pt x="273882" y="39041"/>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 name="Google Shape;2804;p37"/>
            <p:cNvSpPr/>
            <p:nvPr/>
          </p:nvSpPr>
          <p:spPr>
            <a:xfrm>
              <a:off x="5946095" y="4620482"/>
              <a:ext cx="283683" cy="135691"/>
            </a:xfrm>
            <a:custGeom>
              <a:avLst/>
              <a:gdLst/>
              <a:ahLst/>
              <a:cxnLst/>
              <a:rect l="l" t="t" r="r" b="b"/>
              <a:pathLst>
                <a:path w="283683" h="135691" extrusionOk="0">
                  <a:moveTo>
                    <a:pt x="214211" y="121063"/>
                  </a:moveTo>
                  <a:cubicBezTo>
                    <a:pt x="187885" y="115538"/>
                    <a:pt x="139226" y="82963"/>
                    <a:pt x="73555" y="66675"/>
                  </a:cubicBezTo>
                  <a:cubicBezTo>
                    <a:pt x="48275" y="60579"/>
                    <a:pt x="4842" y="32956"/>
                    <a:pt x="471" y="0"/>
                  </a:cubicBezTo>
                  <a:cubicBezTo>
                    <a:pt x="-5422" y="38100"/>
                    <a:pt x="45424" y="71247"/>
                    <a:pt x="73555" y="78105"/>
                  </a:cubicBezTo>
                  <a:cubicBezTo>
                    <a:pt x="139226" y="94012"/>
                    <a:pt x="187600" y="126873"/>
                    <a:pt x="214211" y="132493"/>
                  </a:cubicBezTo>
                  <a:cubicBezTo>
                    <a:pt x="233979" y="136588"/>
                    <a:pt x="259354" y="139351"/>
                    <a:pt x="275035" y="123825"/>
                  </a:cubicBezTo>
                  <a:cubicBezTo>
                    <a:pt x="279074" y="119320"/>
                    <a:pt x="282039" y="113938"/>
                    <a:pt x="283683" y="108109"/>
                  </a:cubicBezTo>
                  <a:cubicBezTo>
                    <a:pt x="263868" y="123187"/>
                    <a:pt x="238113" y="127997"/>
                    <a:pt x="214211" y="12106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 name="Google Shape;2805;p37"/>
            <p:cNvSpPr/>
            <p:nvPr/>
          </p:nvSpPr>
          <p:spPr>
            <a:xfrm>
              <a:off x="5812467" y="3540156"/>
              <a:ext cx="422006" cy="1193603"/>
            </a:xfrm>
            <a:custGeom>
              <a:avLst/>
              <a:gdLst/>
              <a:ahLst/>
              <a:cxnLst/>
              <a:rect l="l" t="t" r="r" b="b"/>
              <a:pathLst>
                <a:path w="422006" h="1193603" extrusionOk="0">
                  <a:moveTo>
                    <a:pt x="409993" y="738092"/>
                  </a:moveTo>
                  <a:cubicBezTo>
                    <a:pt x="404434" y="689638"/>
                    <a:pt x="394379" y="641804"/>
                    <a:pt x="379961" y="595217"/>
                  </a:cubicBezTo>
                  <a:cubicBezTo>
                    <a:pt x="379961" y="595217"/>
                    <a:pt x="388990" y="471964"/>
                    <a:pt x="393457" y="355092"/>
                  </a:cubicBezTo>
                  <a:cubicBezTo>
                    <a:pt x="398589" y="222504"/>
                    <a:pt x="444397" y="105823"/>
                    <a:pt x="408188" y="0"/>
                  </a:cubicBezTo>
                  <a:lnTo>
                    <a:pt x="0" y="90964"/>
                  </a:lnTo>
                  <a:cubicBezTo>
                    <a:pt x="0" y="90964"/>
                    <a:pt x="24710" y="619601"/>
                    <a:pt x="30222" y="683609"/>
                  </a:cubicBezTo>
                  <a:cubicBezTo>
                    <a:pt x="33216" y="733349"/>
                    <a:pt x="39308" y="782841"/>
                    <a:pt x="48469" y="831818"/>
                  </a:cubicBezTo>
                  <a:cubicBezTo>
                    <a:pt x="67477" y="934402"/>
                    <a:pt x="97414" y="1178528"/>
                    <a:pt x="97414" y="1178528"/>
                  </a:cubicBezTo>
                  <a:cubicBezTo>
                    <a:pt x="140561" y="1203674"/>
                    <a:pt x="197204" y="1189768"/>
                    <a:pt x="197204" y="1189768"/>
                  </a:cubicBezTo>
                  <a:cubicBezTo>
                    <a:pt x="197204" y="1189768"/>
                    <a:pt x="194163" y="881063"/>
                    <a:pt x="191311" y="807148"/>
                  </a:cubicBezTo>
                  <a:cubicBezTo>
                    <a:pt x="187985" y="716851"/>
                    <a:pt x="185229" y="723709"/>
                    <a:pt x="185229" y="723709"/>
                  </a:cubicBezTo>
                  <a:lnTo>
                    <a:pt x="198819" y="499110"/>
                  </a:lnTo>
                  <a:lnTo>
                    <a:pt x="207658" y="387286"/>
                  </a:lnTo>
                  <a:cubicBezTo>
                    <a:pt x="207658" y="387286"/>
                    <a:pt x="218967" y="469392"/>
                    <a:pt x="226665" y="542734"/>
                  </a:cubicBezTo>
                  <a:cubicBezTo>
                    <a:pt x="233033" y="606647"/>
                    <a:pt x="248429" y="664464"/>
                    <a:pt x="265631" y="783526"/>
                  </a:cubicBezTo>
                  <a:cubicBezTo>
                    <a:pt x="280552" y="886777"/>
                    <a:pt x="304787" y="1094232"/>
                    <a:pt x="304787" y="1094232"/>
                  </a:cubicBezTo>
                  <a:cubicBezTo>
                    <a:pt x="347934" y="1119473"/>
                    <a:pt x="406572" y="1098518"/>
                    <a:pt x="406572" y="1098518"/>
                  </a:cubicBezTo>
                  <a:cubicBezTo>
                    <a:pt x="406572" y="1098518"/>
                    <a:pt x="421683" y="827627"/>
                    <a:pt x="409993" y="738092"/>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 name="Google Shape;2806;p37"/>
            <p:cNvSpPr/>
            <p:nvPr/>
          </p:nvSpPr>
          <p:spPr>
            <a:xfrm>
              <a:off x="5874419" y="2560474"/>
              <a:ext cx="305952" cy="491697"/>
            </a:xfrm>
            <a:custGeom>
              <a:avLst/>
              <a:gdLst/>
              <a:ahLst/>
              <a:cxnLst/>
              <a:rect l="l" t="t" r="r" b="b"/>
              <a:pathLst>
                <a:path w="305952" h="491697" extrusionOk="0">
                  <a:moveTo>
                    <a:pt x="288928" y="350842"/>
                  </a:moveTo>
                  <a:cubicBezTo>
                    <a:pt x="257851" y="352366"/>
                    <a:pt x="234756" y="360367"/>
                    <a:pt x="230860" y="350842"/>
                  </a:cubicBezTo>
                  <a:cubicBezTo>
                    <a:pt x="227496" y="334783"/>
                    <a:pt x="225120" y="318523"/>
                    <a:pt x="223732" y="302169"/>
                  </a:cubicBezTo>
                  <a:cubicBezTo>
                    <a:pt x="227343" y="293120"/>
                    <a:pt x="230385" y="283119"/>
                    <a:pt x="230385" y="283119"/>
                  </a:cubicBezTo>
                  <a:cubicBezTo>
                    <a:pt x="269445" y="259021"/>
                    <a:pt x="281800" y="216444"/>
                    <a:pt x="286932" y="167486"/>
                  </a:cubicBezTo>
                  <a:cubicBezTo>
                    <a:pt x="295676" y="83285"/>
                    <a:pt x="250248" y="9656"/>
                    <a:pt x="166329" y="798"/>
                  </a:cubicBezTo>
                  <a:cubicBezTo>
                    <a:pt x="87353" y="-7393"/>
                    <a:pt x="29285" y="48423"/>
                    <a:pt x="13793" y="124623"/>
                  </a:cubicBezTo>
                  <a:cubicBezTo>
                    <a:pt x="5430" y="162723"/>
                    <a:pt x="-11201" y="233589"/>
                    <a:pt x="11323" y="296073"/>
                  </a:cubicBezTo>
                  <a:cubicBezTo>
                    <a:pt x="23867" y="330744"/>
                    <a:pt x="39834" y="358271"/>
                    <a:pt x="56180" y="363605"/>
                  </a:cubicBezTo>
                  <a:cubicBezTo>
                    <a:pt x="71833" y="363205"/>
                    <a:pt x="87448" y="361834"/>
                    <a:pt x="102939" y="359510"/>
                  </a:cubicBezTo>
                  <a:lnTo>
                    <a:pt x="102939" y="359510"/>
                  </a:lnTo>
                  <a:cubicBezTo>
                    <a:pt x="102939" y="359510"/>
                    <a:pt x="107121" y="382941"/>
                    <a:pt x="110067" y="397610"/>
                  </a:cubicBezTo>
                  <a:cubicBezTo>
                    <a:pt x="113013" y="412278"/>
                    <a:pt x="111777" y="420565"/>
                    <a:pt x="82031" y="438948"/>
                  </a:cubicBezTo>
                  <a:cubicBezTo>
                    <a:pt x="52284" y="457331"/>
                    <a:pt x="127079" y="495241"/>
                    <a:pt x="176023" y="491431"/>
                  </a:cubicBezTo>
                  <a:cubicBezTo>
                    <a:pt x="224968" y="487621"/>
                    <a:pt x="279424" y="458951"/>
                    <a:pt x="294440" y="426851"/>
                  </a:cubicBezTo>
                  <a:cubicBezTo>
                    <a:pt x="311262" y="391514"/>
                    <a:pt x="309837" y="349794"/>
                    <a:pt x="288928" y="350842"/>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 name="Google Shape;2807;p37"/>
            <p:cNvSpPr/>
            <p:nvPr/>
          </p:nvSpPr>
          <p:spPr>
            <a:xfrm>
              <a:off x="5809360" y="2908700"/>
              <a:ext cx="471048" cy="781597"/>
            </a:xfrm>
            <a:custGeom>
              <a:avLst/>
              <a:gdLst/>
              <a:ahLst/>
              <a:cxnLst/>
              <a:rect l="l" t="t" r="r" b="b"/>
              <a:pathLst>
                <a:path w="471048" h="781597" extrusionOk="0">
                  <a:moveTo>
                    <a:pt x="308559" y="7283"/>
                  </a:moveTo>
                  <a:cubicBezTo>
                    <a:pt x="317113" y="28715"/>
                    <a:pt x="295254" y="54908"/>
                    <a:pt x="236901" y="73482"/>
                  </a:cubicBezTo>
                  <a:cubicBezTo>
                    <a:pt x="178547" y="92056"/>
                    <a:pt x="173225" y="68243"/>
                    <a:pt x="173225" y="68243"/>
                  </a:cubicBezTo>
                  <a:cubicBezTo>
                    <a:pt x="173225" y="68243"/>
                    <a:pt x="87691" y="107296"/>
                    <a:pt x="59750" y="126822"/>
                  </a:cubicBezTo>
                  <a:cubicBezTo>
                    <a:pt x="24776" y="151396"/>
                    <a:pt x="9190" y="222072"/>
                    <a:pt x="4438" y="342373"/>
                  </a:cubicBezTo>
                  <a:cubicBezTo>
                    <a:pt x="-979" y="481152"/>
                    <a:pt x="-1454" y="686987"/>
                    <a:pt x="3107" y="722516"/>
                  </a:cubicBezTo>
                  <a:cubicBezTo>
                    <a:pt x="3107" y="722516"/>
                    <a:pt x="68589" y="787952"/>
                    <a:pt x="152412" y="781094"/>
                  </a:cubicBezTo>
                  <a:cubicBezTo>
                    <a:pt x="236235" y="774236"/>
                    <a:pt x="377272" y="699846"/>
                    <a:pt x="411485" y="642410"/>
                  </a:cubicBezTo>
                  <a:cubicBezTo>
                    <a:pt x="410535" y="520776"/>
                    <a:pt x="396279" y="500964"/>
                    <a:pt x="415952" y="430860"/>
                  </a:cubicBezTo>
                  <a:cubicBezTo>
                    <a:pt x="461000" y="270364"/>
                    <a:pt x="484664" y="204641"/>
                    <a:pt x="462806" y="97961"/>
                  </a:cubicBezTo>
                  <a:cubicBezTo>
                    <a:pt x="444748" y="10045"/>
                    <a:pt x="419469" y="-813"/>
                    <a:pt x="384875" y="44"/>
                  </a:cubicBezTo>
                  <a:cubicBezTo>
                    <a:pt x="359329" y="1092"/>
                    <a:pt x="333849" y="3511"/>
                    <a:pt x="308559" y="7283"/>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 name="Google Shape;2808;p37"/>
            <p:cNvSpPr/>
            <p:nvPr/>
          </p:nvSpPr>
          <p:spPr>
            <a:xfrm>
              <a:off x="5348856" y="3006224"/>
              <a:ext cx="597933" cy="466333"/>
            </a:xfrm>
            <a:custGeom>
              <a:avLst/>
              <a:gdLst/>
              <a:ahLst/>
              <a:cxnLst/>
              <a:rect l="l" t="t" r="r" b="b"/>
              <a:pathLst>
                <a:path w="597933" h="466333" extrusionOk="0">
                  <a:moveTo>
                    <a:pt x="333219" y="359529"/>
                  </a:moveTo>
                  <a:cubicBezTo>
                    <a:pt x="402027" y="376960"/>
                    <a:pt x="418183" y="333431"/>
                    <a:pt x="427212" y="297522"/>
                  </a:cubicBezTo>
                  <a:cubicBezTo>
                    <a:pt x="449070" y="210368"/>
                    <a:pt x="460855" y="131691"/>
                    <a:pt x="477202" y="82161"/>
                  </a:cubicBezTo>
                  <a:cubicBezTo>
                    <a:pt x="496209" y="23868"/>
                    <a:pt x="516547" y="14629"/>
                    <a:pt x="544773" y="3199"/>
                  </a:cubicBezTo>
                  <a:cubicBezTo>
                    <a:pt x="578037" y="-10136"/>
                    <a:pt x="606548" y="17963"/>
                    <a:pt x="595524" y="92258"/>
                  </a:cubicBezTo>
                  <a:cubicBezTo>
                    <a:pt x="582408" y="180078"/>
                    <a:pt x="565302" y="241705"/>
                    <a:pt x="532513" y="345623"/>
                  </a:cubicBezTo>
                  <a:cubicBezTo>
                    <a:pt x="523960" y="372769"/>
                    <a:pt x="504763" y="420966"/>
                    <a:pt x="476061" y="444302"/>
                  </a:cubicBezTo>
                  <a:cubicBezTo>
                    <a:pt x="440517" y="472877"/>
                    <a:pt x="387106" y="471829"/>
                    <a:pt x="306228" y="451636"/>
                  </a:cubicBezTo>
                  <a:cubicBezTo>
                    <a:pt x="271730" y="443064"/>
                    <a:pt x="233905" y="422394"/>
                    <a:pt x="168708" y="391915"/>
                  </a:cubicBezTo>
                  <a:cubicBezTo>
                    <a:pt x="151222" y="383723"/>
                    <a:pt x="137536" y="378294"/>
                    <a:pt x="103988" y="362577"/>
                  </a:cubicBezTo>
                  <a:cubicBezTo>
                    <a:pt x="70439" y="346861"/>
                    <a:pt x="35370" y="320667"/>
                    <a:pt x="17789" y="295141"/>
                  </a:cubicBezTo>
                  <a:cubicBezTo>
                    <a:pt x="207" y="269614"/>
                    <a:pt x="-2169" y="257041"/>
                    <a:pt x="1442" y="251707"/>
                  </a:cubicBezTo>
                  <a:cubicBezTo>
                    <a:pt x="5909" y="244372"/>
                    <a:pt x="13892" y="245991"/>
                    <a:pt x="23301" y="256755"/>
                  </a:cubicBezTo>
                  <a:cubicBezTo>
                    <a:pt x="36872" y="274966"/>
                    <a:pt x="53646" y="290521"/>
                    <a:pt x="72815" y="302665"/>
                  </a:cubicBezTo>
                  <a:cubicBezTo>
                    <a:pt x="72815" y="302665"/>
                    <a:pt x="51052" y="280186"/>
                    <a:pt x="39267" y="265613"/>
                  </a:cubicBezTo>
                  <a:cubicBezTo>
                    <a:pt x="28727" y="252611"/>
                    <a:pt x="19974" y="238267"/>
                    <a:pt x="13227" y="222941"/>
                  </a:cubicBezTo>
                  <a:cubicBezTo>
                    <a:pt x="7049" y="208082"/>
                    <a:pt x="19879" y="187889"/>
                    <a:pt x="29573" y="198462"/>
                  </a:cubicBezTo>
                  <a:cubicBezTo>
                    <a:pt x="39267" y="209034"/>
                    <a:pt x="44019" y="219893"/>
                    <a:pt x="61791" y="241229"/>
                  </a:cubicBezTo>
                  <a:cubicBezTo>
                    <a:pt x="71124" y="252649"/>
                    <a:pt x="81816" y="262889"/>
                    <a:pt x="93629" y="271709"/>
                  </a:cubicBezTo>
                  <a:cubicBezTo>
                    <a:pt x="82595" y="256641"/>
                    <a:pt x="72777" y="240714"/>
                    <a:pt x="64262" y="224084"/>
                  </a:cubicBezTo>
                  <a:cubicBezTo>
                    <a:pt x="56649" y="211158"/>
                    <a:pt x="52924" y="196309"/>
                    <a:pt x="53523" y="181317"/>
                  </a:cubicBezTo>
                  <a:cubicBezTo>
                    <a:pt x="53998" y="173506"/>
                    <a:pt x="65022" y="164267"/>
                    <a:pt x="75286" y="179031"/>
                  </a:cubicBezTo>
                  <a:cubicBezTo>
                    <a:pt x="84790" y="192270"/>
                    <a:pt x="90682" y="213035"/>
                    <a:pt x="112256" y="235609"/>
                  </a:cubicBezTo>
                  <a:cubicBezTo>
                    <a:pt x="127937" y="251897"/>
                    <a:pt x="141338" y="261327"/>
                    <a:pt x="141718" y="256755"/>
                  </a:cubicBezTo>
                  <a:cubicBezTo>
                    <a:pt x="142098" y="252183"/>
                    <a:pt x="132214" y="243324"/>
                    <a:pt x="126607" y="224274"/>
                  </a:cubicBezTo>
                  <a:cubicBezTo>
                    <a:pt x="121000" y="205224"/>
                    <a:pt x="126607" y="185127"/>
                    <a:pt x="137156" y="182936"/>
                  </a:cubicBezTo>
                  <a:cubicBezTo>
                    <a:pt x="147705" y="180745"/>
                    <a:pt x="145614" y="181317"/>
                    <a:pt x="153978" y="199128"/>
                  </a:cubicBezTo>
                  <a:cubicBezTo>
                    <a:pt x="162341" y="216940"/>
                    <a:pt x="175361" y="230085"/>
                    <a:pt x="185245" y="256278"/>
                  </a:cubicBezTo>
                  <a:cubicBezTo>
                    <a:pt x="190634" y="274624"/>
                    <a:pt x="200423" y="291369"/>
                    <a:pt x="213757" y="305047"/>
                  </a:cubicBezTo>
                  <a:cubicBezTo>
                    <a:pt x="230483" y="323144"/>
                    <a:pt x="267833" y="343051"/>
                    <a:pt x="333219" y="359529"/>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 name="Google Shape;2809;p37"/>
            <p:cNvSpPr/>
            <p:nvPr/>
          </p:nvSpPr>
          <p:spPr>
            <a:xfrm>
              <a:off x="5786047" y="2996305"/>
              <a:ext cx="182011" cy="266828"/>
            </a:xfrm>
            <a:custGeom>
              <a:avLst/>
              <a:gdLst/>
              <a:ahLst/>
              <a:cxnLst/>
              <a:rect l="l" t="t" r="r" b="b"/>
              <a:pathLst>
                <a:path w="182011" h="266828" extrusionOk="0">
                  <a:moveTo>
                    <a:pt x="133053" y="1213"/>
                  </a:moveTo>
                  <a:cubicBezTo>
                    <a:pt x="87150" y="-5550"/>
                    <a:pt x="54742" y="15119"/>
                    <a:pt x="34404" y="84937"/>
                  </a:cubicBezTo>
                  <a:cubicBezTo>
                    <a:pt x="14066" y="154755"/>
                    <a:pt x="0" y="211905"/>
                    <a:pt x="0" y="211905"/>
                  </a:cubicBezTo>
                  <a:cubicBezTo>
                    <a:pt x="18143" y="238194"/>
                    <a:pt x="45666" y="256502"/>
                    <a:pt x="76886" y="263055"/>
                  </a:cubicBezTo>
                  <a:cubicBezTo>
                    <a:pt x="131818" y="276390"/>
                    <a:pt x="151586" y="250101"/>
                    <a:pt x="151586" y="250101"/>
                  </a:cubicBezTo>
                  <a:cubicBezTo>
                    <a:pt x="151586" y="250101"/>
                    <a:pt x="166886" y="177044"/>
                    <a:pt x="176390" y="127323"/>
                  </a:cubicBezTo>
                  <a:cubicBezTo>
                    <a:pt x="185894" y="77603"/>
                    <a:pt x="189886" y="9594"/>
                    <a:pt x="133053" y="1213"/>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 name="Google Shape;2810;p37"/>
            <p:cNvSpPr/>
            <p:nvPr/>
          </p:nvSpPr>
          <p:spPr>
            <a:xfrm>
              <a:off x="5873666" y="2538911"/>
              <a:ext cx="296973" cy="328330"/>
            </a:xfrm>
            <a:custGeom>
              <a:avLst/>
              <a:gdLst/>
              <a:ahLst/>
              <a:cxnLst/>
              <a:rect l="l" t="t" r="r" b="b"/>
              <a:pathLst>
                <a:path w="296973" h="328330" extrusionOk="0">
                  <a:moveTo>
                    <a:pt x="16733" y="135613"/>
                  </a:moveTo>
                  <a:cubicBezTo>
                    <a:pt x="16733" y="135613"/>
                    <a:pt x="-55876" y="25123"/>
                    <a:pt x="101411" y="2263"/>
                  </a:cubicBezTo>
                  <a:cubicBezTo>
                    <a:pt x="214791" y="-13930"/>
                    <a:pt x="287686" y="59413"/>
                    <a:pt x="296049" y="138280"/>
                  </a:cubicBezTo>
                  <a:cubicBezTo>
                    <a:pt x="304127" y="214003"/>
                    <a:pt x="257558" y="292585"/>
                    <a:pt x="224010" y="323827"/>
                  </a:cubicBezTo>
                  <a:cubicBezTo>
                    <a:pt x="207664" y="329637"/>
                    <a:pt x="172309" y="333352"/>
                    <a:pt x="126026" y="311920"/>
                  </a:cubicBezTo>
                  <a:cubicBezTo>
                    <a:pt x="124144" y="291308"/>
                    <a:pt x="123413" y="270611"/>
                    <a:pt x="123840" y="249913"/>
                  </a:cubicBezTo>
                  <a:cubicBezTo>
                    <a:pt x="123840" y="249913"/>
                    <a:pt x="179152" y="133612"/>
                    <a:pt x="16733" y="135613"/>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 name="Google Shape;2811;p37"/>
            <p:cNvSpPr/>
            <p:nvPr/>
          </p:nvSpPr>
          <p:spPr>
            <a:xfrm>
              <a:off x="4255557" y="1955958"/>
              <a:ext cx="334153" cy="334898"/>
            </a:xfrm>
            <a:custGeom>
              <a:avLst/>
              <a:gdLst/>
              <a:ahLst/>
              <a:cxnLst/>
              <a:rect l="l" t="t" r="r" b="b"/>
              <a:pathLst>
                <a:path w="334153" h="334898" extrusionOk="0">
                  <a:moveTo>
                    <a:pt x="334153" y="167449"/>
                  </a:moveTo>
                  <a:cubicBezTo>
                    <a:pt x="334153" y="259929"/>
                    <a:pt x="259351" y="334899"/>
                    <a:pt x="167077" y="334899"/>
                  </a:cubicBezTo>
                  <a:cubicBezTo>
                    <a:pt x="74803" y="334899"/>
                    <a:pt x="0" y="259929"/>
                    <a:pt x="0" y="167449"/>
                  </a:cubicBezTo>
                  <a:cubicBezTo>
                    <a:pt x="0" y="74970"/>
                    <a:pt x="74803" y="0"/>
                    <a:pt x="167077" y="0"/>
                  </a:cubicBezTo>
                  <a:cubicBezTo>
                    <a:pt x="259351" y="0"/>
                    <a:pt x="334153" y="74970"/>
                    <a:pt x="334153" y="167449"/>
                  </a:cubicBezTo>
                  <a:close/>
                </a:path>
              </a:pathLst>
            </a:custGeom>
            <a:solidFill>
              <a:srgbClr val="3D348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 name="Google Shape;2812;p37"/>
            <p:cNvSpPr/>
            <p:nvPr/>
          </p:nvSpPr>
          <p:spPr>
            <a:xfrm>
              <a:off x="4197204" y="1948719"/>
              <a:ext cx="450859" cy="225075"/>
            </a:xfrm>
            <a:custGeom>
              <a:avLst/>
              <a:gdLst/>
              <a:ahLst/>
              <a:cxnLst/>
              <a:rect l="l" t="t" r="r" b="b"/>
              <a:pathLst>
                <a:path w="450859" h="225075" extrusionOk="0">
                  <a:moveTo>
                    <a:pt x="225430" y="225076"/>
                  </a:moveTo>
                  <a:cubicBezTo>
                    <a:pt x="162040" y="225076"/>
                    <a:pt x="100645" y="210598"/>
                    <a:pt x="57023" y="185357"/>
                  </a:cubicBezTo>
                  <a:cubicBezTo>
                    <a:pt x="20623" y="164306"/>
                    <a:pt x="0" y="137732"/>
                    <a:pt x="0" y="112586"/>
                  </a:cubicBezTo>
                  <a:cubicBezTo>
                    <a:pt x="0" y="87440"/>
                    <a:pt x="20908" y="60865"/>
                    <a:pt x="57023" y="39719"/>
                  </a:cubicBezTo>
                  <a:cubicBezTo>
                    <a:pt x="100645" y="14478"/>
                    <a:pt x="161564" y="0"/>
                    <a:pt x="225430" y="0"/>
                  </a:cubicBezTo>
                  <a:cubicBezTo>
                    <a:pt x="289295" y="0"/>
                    <a:pt x="350120" y="14478"/>
                    <a:pt x="393837" y="39719"/>
                  </a:cubicBezTo>
                  <a:cubicBezTo>
                    <a:pt x="430237" y="60865"/>
                    <a:pt x="450860" y="87344"/>
                    <a:pt x="450860" y="112586"/>
                  </a:cubicBezTo>
                  <a:cubicBezTo>
                    <a:pt x="450860" y="137827"/>
                    <a:pt x="430046" y="164306"/>
                    <a:pt x="393837" y="185357"/>
                  </a:cubicBezTo>
                  <a:cubicBezTo>
                    <a:pt x="350500" y="210598"/>
                    <a:pt x="288725" y="225076"/>
                    <a:pt x="225430" y="225076"/>
                  </a:cubicBezTo>
                  <a:close/>
                </a:path>
              </a:pathLst>
            </a:custGeom>
            <a:solidFill>
              <a:srgbClr val="3D348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 name="Google Shape;2813;p37"/>
            <p:cNvSpPr/>
            <p:nvPr/>
          </p:nvSpPr>
          <p:spPr>
            <a:xfrm>
              <a:off x="4129822" y="1856041"/>
              <a:ext cx="585718" cy="291750"/>
            </a:xfrm>
            <a:custGeom>
              <a:avLst/>
              <a:gdLst/>
              <a:ahLst/>
              <a:cxnLst/>
              <a:rect l="l" t="t" r="r" b="b"/>
              <a:pathLst>
                <a:path w="585718" h="291750" extrusionOk="0">
                  <a:moveTo>
                    <a:pt x="292812" y="291751"/>
                  </a:moveTo>
                  <a:cubicBezTo>
                    <a:pt x="210699" y="291751"/>
                    <a:pt x="131247" y="272701"/>
                    <a:pt x="74225" y="240221"/>
                  </a:cubicBezTo>
                  <a:cubicBezTo>
                    <a:pt x="26706" y="212884"/>
                    <a:pt x="0" y="178499"/>
                    <a:pt x="0" y="145828"/>
                  </a:cubicBezTo>
                  <a:cubicBezTo>
                    <a:pt x="0" y="113157"/>
                    <a:pt x="26991" y="79153"/>
                    <a:pt x="74225" y="51530"/>
                  </a:cubicBezTo>
                  <a:cubicBezTo>
                    <a:pt x="130772" y="18764"/>
                    <a:pt x="210319" y="0"/>
                    <a:pt x="292812" y="0"/>
                  </a:cubicBezTo>
                  <a:cubicBezTo>
                    <a:pt x="375305" y="0"/>
                    <a:pt x="454376" y="19050"/>
                    <a:pt x="511399" y="51530"/>
                  </a:cubicBezTo>
                  <a:cubicBezTo>
                    <a:pt x="558918" y="78772"/>
                    <a:pt x="585718" y="113157"/>
                    <a:pt x="585718" y="145828"/>
                  </a:cubicBezTo>
                  <a:cubicBezTo>
                    <a:pt x="585718" y="178499"/>
                    <a:pt x="558633" y="212503"/>
                    <a:pt x="511399" y="240221"/>
                  </a:cubicBezTo>
                  <a:cubicBezTo>
                    <a:pt x="454471" y="272987"/>
                    <a:pt x="374924" y="291751"/>
                    <a:pt x="292812" y="291751"/>
                  </a:cubicBezTo>
                  <a:close/>
                </a:path>
              </a:pathLst>
            </a:custGeom>
            <a:solidFill>
              <a:srgbClr val="B7C0E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 name="Google Shape;2814;p37"/>
            <p:cNvSpPr/>
            <p:nvPr/>
          </p:nvSpPr>
          <p:spPr>
            <a:xfrm>
              <a:off x="4129822" y="1818703"/>
              <a:ext cx="585718" cy="291750"/>
            </a:xfrm>
            <a:custGeom>
              <a:avLst/>
              <a:gdLst/>
              <a:ahLst/>
              <a:cxnLst/>
              <a:rect l="l" t="t" r="r" b="b"/>
              <a:pathLst>
                <a:path w="585718" h="291750" extrusionOk="0">
                  <a:moveTo>
                    <a:pt x="292812" y="291751"/>
                  </a:moveTo>
                  <a:cubicBezTo>
                    <a:pt x="210699" y="291751"/>
                    <a:pt x="131247" y="272701"/>
                    <a:pt x="74225" y="240221"/>
                  </a:cubicBezTo>
                  <a:cubicBezTo>
                    <a:pt x="26706" y="212979"/>
                    <a:pt x="0" y="178498"/>
                    <a:pt x="0" y="145923"/>
                  </a:cubicBezTo>
                  <a:cubicBezTo>
                    <a:pt x="0" y="113347"/>
                    <a:pt x="26991" y="79248"/>
                    <a:pt x="74225" y="51530"/>
                  </a:cubicBezTo>
                  <a:cubicBezTo>
                    <a:pt x="130772" y="18764"/>
                    <a:pt x="210319" y="0"/>
                    <a:pt x="292812" y="0"/>
                  </a:cubicBezTo>
                  <a:cubicBezTo>
                    <a:pt x="375305" y="0"/>
                    <a:pt x="454376" y="19050"/>
                    <a:pt x="511399" y="51530"/>
                  </a:cubicBezTo>
                  <a:cubicBezTo>
                    <a:pt x="558918" y="78867"/>
                    <a:pt x="585718" y="113252"/>
                    <a:pt x="585718" y="145923"/>
                  </a:cubicBezTo>
                  <a:cubicBezTo>
                    <a:pt x="585718" y="178594"/>
                    <a:pt x="558633" y="212598"/>
                    <a:pt x="511399" y="240221"/>
                  </a:cubicBezTo>
                  <a:cubicBezTo>
                    <a:pt x="454471" y="272987"/>
                    <a:pt x="374924" y="291751"/>
                    <a:pt x="292812" y="291751"/>
                  </a:cubicBezTo>
                  <a:close/>
                </a:path>
              </a:pathLst>
            </a:custGeom>
            <a:solidFill>
              <a:srgbClr val="3D348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 name="Google Shape;2815;p37"/>
            <p:cNvSpPr/>
            <p:nvPr/>
          </p:nvSpPr>
          <p:spPr>
            <a:xfrm>
              <a:off x="4066052" y="1720024"/>
              <a:ext cx="713163" cy="355663"/>
            </a:xfrm>
            <a:custGeom>
              <a:avLst/>
              <a:gdLst/>
              <a:ahLst/>
              <a:cxnLst/>
              <a:rect l="l" t="t" r="r" b="b"/>
              <a:pathLst>
                <a:path w="713163" h="355663" extrusionOk="0">
                  <a:moveTo>
                    <a:pt x="356582" y="355663"/>
                  </a:moveTo>
                  <a:cubicBezTo>
                    <a:pt x="256412" y="355663"/>
                    <a:pt x="159474" y="332804"/>
                    <a:pt x="90476" y="292894"/>
                  </a:cubicBezTo>
                  <a:cubicBezTo>
                    <a:pt x="32978" y="259556"/>
                    <a:pt x="0" y="217646"/>
                    <a:pt x="0" y="177832"/>
                  </a:cubicBezTo>
                  <a:cubicBezTo>
                    <a:pt x="0" y="138017"/>
                    <a:pt x="32978" y="96107"/>
                    <a:pt x="90476" y="62865"/>
                  </a:cubicBezTo>
                  <a:cubicBezTo>
                    <a:pt x="159474" y="22955"/>
                    <a:pt x="256412" y="0"/>
                    <a:pt x="356582" y="0"/>
                  </a:cubicBezTo>
                  <a:cubicBezTo>
                    <a:pt x="456752" y="0"/>
                    <a:pt x="553596" y="22955"/>
                    <a:pt x="622688" y="62865"/>
                  </a:cubicBezTo>
                  <a:cubicBezTo>
                    <a:pt x="680186" y="96107"/>
                    <a:pt x="713164" y="138017"/>
                    <a:pt x="713164" y="177832"/>
                  </a:cubicBezTo>
                  <a:cubicBezTo>
                    <a:pt x="713164" y="217646"/>
                    <a:pt x="680186" y="259556"/>
                    <a:pt x="622688" y="292894"/>
                  </a:cubicBezTo>
                  <a:cubicBezTo>
                    <a:pt x="553690" y="332804"/>
                    <a:pt x="456657" y="355663"/>
                    <a:pt x="356582" y="355663"/>
                  </a:cubicBezTo>
                  <a:close/>
                </a:path>
              </a:pathLst>
            </a:custGeom>
            <a:solidFill>
              <a:srgbClr val="B7C0E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 name="Google Shape;2816;p37"/>
            <p:cNvSpPr/>
            <p:nvPr/>
          </p:nvSpPr>
          <p:spPr>
            <a:xfrm>
              <a:off x="4066052" y="1674590"/>
              <a:ext cx="713163" cy="355568"/>
            </a:xfrm>
            <a:custGeom>
              <a:avLst/>
              <a:gdLst/>
              <a:ahLst/>
              <a:cxnLst/>
              <a:rect l="l" t="t" r="r" b="b"/>
              <a:pathLst>
                <a:path w="713163" h="355568" extrusionOk="0">
                  <a:moveTo>
                    <a:pt x="356582" y="355568"/>
                  </a:moveTo>
                  <a:cubicBezTo>
                    <a:pt x="256412" y="355568"/>
                    <a:pt x="159474" y="332708"/>
                    <a:pt x="90476" y="292799"/>
                  </a:cubicBezTo>
                  <a:cubicBezTo>
                    <a:pt x="32978" y="259556"/>
                    <a:pt x="0" y="217551"/>
                    <a:pt x="0" y="177737"/>
                  </a:cubicBezTo>
                  <a:cubicBezTo>
                    <a:pt x="0" y="137922"/>
                    <a:pt x="32978" y="96012"/>
                    <a:pt x="90476" y="62770"/>
                  </a:cubicBezTo>
                  <a:cubicBezTo>
                    <a:pt x="159474" y="22860"/>
                    <a:pt x="256412" y="0"/>
                    <a:pt x="356582" y="0"/>
                  </a:cubicBezTo>
                  <a:cubicBezTo>
                    <a:pt x="456752" y="0"/>
                    <a:pt x="553596" y="22860"/>
                    <a:pt x="622688" y="62770"/>
                  </a:cubicBezTo>
                  <a:cubicBezTo>
                    <a:pt x="680186" y="96012"/>
                    <a:pt x="713164" y="138017"/>
                    <a:pt x="713164" y="177832"/>
                  </a:cubicBezTo>
                  <a:cubicBezTo>
                    <a:pt x="713164" y="217646"/>
                    <a:pt x="680186" y="259556"/>
                    <a:pt x="622688" y="292799"/>
                  </a:cubicBezTo>
                  <a:cubicBezTo>
                    <a:pt x="553690" y="332708"/>
                    <a:pt x="456657" y="355568"/>
                    <a:pt x="356582" y="355568"/>
                  </a:cubicBezTo>
                  <a:close/>
                </a:path>
              </a:pathLst>
            </a:custGeom>
            <a:solidFill>
              <a:srgbClr val="3D348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 name="Google Shape;2817;p37"/>
            <p:cNvSpPr/>
            <p:nvPr/>
          </p:nvSpPr>
          <p:spPr>
            <a:xfrm>
              <a:off x="4013211" y="1574958"/>
              <a:ext cx="818751" cy="408241"/>
            </a:xfrm>
            <a:custGeom>
              <a:avLst/>
              <a:gdLst/>
              <a:ahLst/>
              <a:cxnLst/>
              <a:rect l="l" t="t" r="r" b="b"/>
              <a:pathLst>
                <a:path w="818751" h="408241" extrusionOk="0">
                  <a:moveTo>
                    <a:pt x="409423" y="408242"/>
                  </a:moveTo>
                  <a:cubicBezTo>
                    <a:pt x="294427" y="408242"/>
                    <a:pt x="183138" y="382048"/>
                    <a:pt x="103876" y="336137"/>
                  </a:cubicBezTo>
                  <a:cubicBezTo>
                    <a:pt x="37825" y="298037"/>
                    <a:pt x="0" y="249841"/>
                    <a:pt x="0" y="204121"/>
                  </a:cubicBezTo>
                  <a:cubicBezTo>
                    <a:pt x="0" y="158401"/>
                    <a:pt x="38015" y="110299"/>
                    <a:pt x="103876" y="72009"/>
                  </a:cubicBezTo>
                  <a:cubicBezTo>
                    <a:pt x="183043" y="26194"/>
                    <a:pt x="294427" y="0"/>
                    <a:pt x="409328" y="0"/>
                  </a:cubicBezTo>
                  <a:cubicBezTo>
                    <a:pt x="524229" y="0"/>
                    <a:pt x="635708" y="26194"/>
                    <a:pt x="714875" y="72104"/>
                  </a:cubicBezTo>
                  <a:cubicBezTo>
                    <a:pt x="780926" y="110204"/>
                    <a:pt x="818751" y="158401"/>
                    <a:pt x="818751" y="204121"/>
                  </a:cubicBezTo>
                  <a:cubicBezTo>
                    <a:pt x="818751" y="249841"/>
                    <a:pt x="780736" y="297942"/>
                    <a:pt x="714875" y="336137"/>
                  </a:cubicBezTo>
                  <a:cubicBezTo>
                    <a:pt x="635708" y="382048"/>
                    <a:pt x="524324" y="408242"/>
                    <a:pt x="409423" y="408242"/>
                  </a:cubicBezTo>
                  <a:close/>
                </a:path>
              </a:pathLst>
            </a:custGeom>
            <a:solidFill>
              <a:srgbClr val="B7C0E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 name="Google Shape;2818;p37"/>
            <p:cNvSpPr/>
            <p:nvPr/>
          </p:nvSpPr>
          <p:spPr>
            <a:xfrm>
              <a:off x="4013211" y="1522666"/>
              <a:ext cx="818751" cy="408336"/>
            </a:xfrm>
            <a:custGeom>
              <a:avLst/>
              <a:gdLst/>
              <a:ahLst/>
              <a:cxnLst/>
              <a:rect l="l" t="t" r="r" b="b"/>
              <a:pathLst>
                <a:path w="818751" h="408336" extrusionOk="0">
                  <a:moveTo>
                    <a:pt x="409423" y="408337"/>
                  </a:moveTo>
                  <a:cubicBezTo>
                    <a:pt x="294427" y="408337"/>
                    <a:pt x="183138" y="382048"/>
                    <a:pt x="103876" y="336233"/>
                  </a:cubicBezTo>
                  <a:cubicBezTo>
                    <a:pt x="37825" y="298133"/>
                    <a:pt x="0" y="249936"/>
                    <a:pt x="0" y="204216"/>
                  </a:cubicBezTo>
                  <a:cubicBezTo>
                    <a:pt x="0" y="158496"/>
                    <a:pt x="38015" y="110300"/>
                    <a:pt x="103876" y="72104"/>
                  </a:cubicBezTo>
                  <a:cubicBezTo>
                    <a:pt x="183043" y="26289"/>
                    <a:pt x="294427" y="0"/>
                    <a:pt x="409328" y="0"/>
                  </a:cubicBezTo>
                  <a:cubicBezTo>
                    <a:pt x="524229" y="0"/>
                    <a:pt x="635708" y="26289"/>
                    <a:pt x="714875" y="72104"/>
                  </a:cubicBezTo>
                  <a:cubicBezTo>
                    <a:pt x="780926" y="110204"/>
                    <a:pt x="818751" y="158496"/>
                    <a:pt x="818751" y="204216"/>
                  </a:cubicBezTo>
                  <a:cubicBezTo>
                    <a:pt x="818751" y="249936"/>
                    <a:pt x="780736" y="298037"/>
                    <a:pt x="714875" y="336233"/>
                  </a:cubicBezTo>
                  <a:cubicBezTo>
                    <a:pt x="635708" y="382334"/>
                    <a:pt x="524324" y="408337"/>
                    <a:pt x="409423" y="408337"/>
                  </a:cubicBezTo>
                  <a:close/>
                </a:path>
              </a:pathLst>
            </a:custGeom>
            <a:solidFill>
              <a:srgbClr val="3D348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 name="Google Shape;2819;p37"/>
            <p:cNvSpPr/>
            <p:nvPr/>
          </p:nvSpPr>
          <p:spPr>
            <a:xfrm>
              <a:off x="3962270" y="1359312"/>
              <a:ext cx="920726" cy="532828"/>
            </a:xfrm>
            <a:custGeom>
              <a:avLst/>
              <a:gdLst/>
              <a:ahLst/>
              <a:cxnLst/>
              <a:rect l="l" t="t" r="r" b="b"/>
              <a:pathLst>
                <a:path w="920726" h="532828" extrusionOk="0">
                  <a:moveTo>
                    <a:pt x="920727" y="266414"/>
                  </a:moveTo>
                  <a:cubicBezTo>
                    <a:pt x="920727" y="413551"/>
                    <a:pt x="714615" y="532828"/>
                    <a:pt x="460363" y="532828"/>
                  </a:cubicBezTo>
                  <a:cubicBezTo>
                    <a:pt x="206112" y="532828"/>
                    <a:pt x="0" y="413551"/>
                    <a:pt x="0" y="266414"/>
                  </a:cubicBezTo>
                  <a:cubicBezTo>
                    <a:pt x="0" y="119278"/>
                    <a:pt x="206112" y="0"/>
                    <a:pt x="460363" y="0"/>
                  </a:cubicBezTo>
                  <a:cubicBezTo>
                    <a:pt x="714615" y="0"/>
                    <a:pt x="920727" y="119278"/>
                    <a:pt x="920727" y="266414"/>
                  </a:cubicBezTo>
                  <a:close/>
                </a:path>
              </a:pathLst>
            </a:custGeom>
            <a:solidFill>
              <a:srgbClr val="FFDF5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 name="Google Shape;2820;p37"/>
            <p:cNvSpPr/>
            <p:nvPr/>
          </p:nvSpPr>
          <p:spPr>
            <a:xfrm>
              <a:off x="4264396" y="969264"/>
              <a:ext cx="40771" cy="635222"/>
            </a:xfrm>
            <a:custGeom>
              <a:avLst/>
              <a:gdLst/>
              <a:ahLst/>
              <a:cxnLst/>
              <a:rect l="l" t="t" r="r" b="b"/>
              <a:pathLst>
                <a:path w="40771" h="635222" extrusionOk="0">
                  <a:moveTo>
                    <a:pt x="0" y="0"/>
                  </a:moveTo>
                  <a:lnTo>
                    <a:pt x="40771" y="0"/>
                  </a:lnTo>
                  <a:lnTo>
                    <a:pt x="40771" y="635222"/>
                  </a:lnTo>
                  <a:lnTo>
                    <a:pt x="0" y="635222"/>
                  </a:lnTo>
                  <a:close/>
                </a:path>
              </a:pathLst>
            </a:custGeom>
            <a:solidFill>
              <a:srgbClr val="D8AA4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 name="Google Shape;2821;p37"/>
            <p:cNvSpPr/>
            <p:nvPr/>
          </p:nvSpPr>
          <p:spPr>
            <a:xfrm>
              <a:off x="4543522" y="969264"/>
              <a:ext cx="40771" cy="635222"/>
            </a:xfrm>
            <a:custGeom>
              <a:avLst/>
              <a:gdLst/>
              <a:ahLst/>
              <a:cxnLst/>
              <a:rect l="l" t="t" r="r" b="b"/>
              <a:pathLst>
                <a:path w="40771" h="635222" extrusionOk="0">
                  <a:moveTo>
                    <a:pt x="0" y="0"/>
                  </a:moveTo>
                  <a:lnTo>
                    <a:pt x="40771" y="0"/>
                  </a:lnTo>
                  <a:lnTo>
                    <a:pt x="40771" y="635222"/>
                  </a:lnTo>
                  <a:lnTo>
                    <a:pt x="0" y="635222"/>
                  </a:lnTo>
                  <a:close/>
                </a:path>
              </a:pathLst>
            </a:custGeom>
            <a:solidFill>
              <a:srgbClr val="D8AA4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 name="Google Shape;2822;p37"/>
            <p:cNvSpPr/>
            <p:nvPr/>
          </p:nvSpPr>
          <p:spPr>
            <a:xfrm>
              <a:off x="4264396" y="901827"/>
              <a:ext cx="319897" cy="108775"/>
            </a:xfrm>
            <a:custGeom>
              <a:avLst/>
              <a:gdLst/>
              <a:ahLst/>
              <a:cxnLst/>
              <a:rect l="l" t="t" r="r" b="b"/>
              <a:pathLst>
                <a:path w="319897" h="108775" extrusionOk="0">
                  <a:moveTo>
                    <a:pt x="157098" y="108775"/>
                  </a:moveTo>
                  <a:lnTo>
                    <a:pt x="97319" y="53911"/>
                  </a:lnTo>
                  <a:lnTo>
                    <a:pt x="23950" y="103156"/>
                  </a:lnTo>
                  <a:lnTo>
                    <a:pt x="0" y="67532"/>
                  </a:lnTo>
                  <a:lnTo>
                    <a:pt x="101310" y="857"/>
                  </a:lnTo>
                  <a:lnTo>
                    <a:pt x="159379" y="54102"/>
                  </a:lnTo>
                  <a:lnTo>
                    <a:pt x="228946" y="0"/>
                  </a:lnTo>
                  <a:lnTo>
                    <a:pt x="319897" y="67532"/>
                  </a:lnTo>
                  <a:lnTo>
                    <a:pt x="291481" y="100203"/>
                  </a:lnTo>
                  <a:lnTo>
                    <a:pt x="228851" y="53054"/>
                  </a:lnTo>
                  <a:lnTo>
                    <a:pt x="157098" y="108775"/>
                  </a:lnTo>
                  <a:close/>
                </a:path>
              </a:pathLst>
            </a:custGeom>
            <a:solidFill>
              <a:srgbClr val="D8AA4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 name="Google Shape;2823;p37"/>
            <p:cNvSpPr/>
            <p:nvPr/>
          </p:nvSpPr>
          <p:spPr>
            <a:xfrm>
              <a:off x="3749667" y="190500"/>
              <a:ext cx="1343462" cy="1451800"/>
            </a:xfrm>
            <a:custGeom>
              <a:avLst/>
              <a:gdLst/>
              <a:ahLst/>
              <a:cxnLst/>
              <a:rect l="l" t="t" r="r" b="b"/>
              <a:pathLst>
                <a:path w="1343462" h="1451800" extrusionOk="0">
                  <a:moveTo>
                    <a:pt x="1132665" y="1449134"/>
                  </a:moveTo>
                  <a:cubicBezTo>
                    <a:pt x="1133425" y="1389317"/>
                    <a:pt x="1143689" y="1212723"/>
                    <a:pt x="1283870" y="969359"/>
                  </a:cubicBezTo>
                  <a:cubicBezTo>
                    <a:pt x="1449711" y="681419"/>
                    <a:pt x="1276837" y="0"/>
                    <a:pt x="671731" y="0"/>
                  </a:cubicBezTo>
                  <a:cubicBezTo>
                    <a:pt x="66625" y="0"/>
                    <a:pt x="-106249" y="681419"/>
                    <a:pt x="59592" y="969359"/>
                  </a:cubicBezTo>
                  <a:cubicBezTo>
                    <a:pt x="180766" y="1179767"/>
                    <a:pt x="207186" y="1366457"/>
                    <a:pt x="212698" y="1451801"/>
                  </a:cubicBezTo>
                </a:path>
              </a:pathLst>
            </a:custGeom>
            <a:solidFill>
              <a:srgbClr val="FFDF57">
                <a:alpha val="686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82" name="Google Shape;2824;p37"/>
            <p:cNvGrpSpPr/>
            <p:nvPr/>
          </p:nvGrpSpPr>
          <p:grpSpPr>
            <a:xfrm>
              <a:off x="3923682" y="3244965"/>
              <a:ext cx="195764" cy="131404"/>
              <a:chOff x="5733332" y="4102215"/>
              <a:chExt cx="195764" cy="131404"/>
            </a:xfrm>
          </p:grpSpPr>
          <p:sp>
            <p:nvSpPr>
              <p:cNvPr id="107" name="Google Shape;2825;p37"/>
              <p:cNvSpPr/>
              <p:nvPr/>
            </p:nvSpPr>
            <p:spPr>
              <a:xfrm>
                <a:off x="5734887" y="4131087"/>
                <a:ext cx="177232" cy="100744"/>
              </a:xfrm>
              <a:custGeom>
                <a:avLst/>
                <a:gdLst/>
                <a:ahLst/>
                <a:cxnLst/>
                <a:rect l="l" t="t" r="r" b="b"/>
                <a:pathLst>
                  <a:path w="177232" h="100744" extrusionOk="0">
                    <a:moveTo>
                      <a:pt x="177024" y="99346"/>
                    </a:moveTo>
                    <a:lnTo>
                      <a:pt x="150604" y="74581"/>
                    </a:lnTo>
                    <a:cubicBezTo>
                      <a:pt x="147249" y="69713"/>
                      <a:pt x="143219" y="65351"/>
                      <a:pt x="138629" y="61627"/>
                    </a:cubicBezTo>
                    <a:cubicBezTo>
                      <a:pt x="136623" y="59941"/>
                      <a:pt x="134495" y="58417"/>
                      <a:pt x="132261" y="57055"/>
                    </a:cubicBezTo>
                    <a:lnTo>
                      <a:pt x="98048" y="34195"/>
                    </a:lnTo>
                    <a:lnTo>
                      <a:pt x="60698" y="17621"/>
                    </a:lnTo>
                    <a:cubicBezTo>
                      <a:pt x="58407" y="16564"/>
                      <a:pt x="56060" y="15640"/>
                      <a:pt x="53665" y="14859"/>
                    </a:cubicBezTo>
                    <a:cubicBezTo>
                      <a:pt x="48162" y="13021"/>
                      <a:pt x="42441" y="11935"/>
                      <a:pt x="36653" y="11621"/>
                    </a:cubicBezTo>
                    <a:lnTo>
                      <a:pt x="1109" y="0"/>
                    </a:lnTo>
                    <a:cubicBezTo>
                      <a:pt x="-887" y="0"/>
                      <a:pt x="254" y="3620"/>
                      <a:pt x="1109" y="5144"/>
                    </a:cubicBezTo>
                    <a:lnTo>
                      <a:pt x="4530" y="6572"/>
                    </a:lnTo>
                    <a:cubicBezTo>
                      <a:pt x="8807" y="8192"/>
                      <a:pt x="5196" y="7620"/>
                      <a:pt x="9662" y="10763"/>
                    </a:cubicBezTo>
                    <a:lnTo>
                      <a:pt x="30096" y="16002"/>
                    </a:lnTo>
                    <a:cubicBezTo>
                      <a:pt x="43106" y="15507"/>
                      <a:pt x="55984" y="18822"/>
                      <a:pt x="67160" y="25527"/>
                    </a:cubicBezTo>
                    <a:lnTo>
                      <a:pt x="94246" y="39148"/>
                    </a:lnTo>
                    <a:lnTo>
                      <a:pt x="120287" y="54864"/>
                    </a:lnTo>
                    <a:cubicBezTo>
                      <a:pt x="131729" y="61170"/>
                      <a:pt x="140853" y="70980"/>
                      <a:pt x="146327" y="82868"/>
                    </a:cubicBezTo>
                    <a:lnTo>
                      <a:pt x="160107" y="94012"/>
                    </a:lnTo>
                    <a:cubicBezTo>
                      <a:pt x="164384" y="98012"/>
                      <a:pt x="161913" y="96298"/>
                      <a:pt x="168281" y="97250"/>
                    </a:cubicBezTo>
                    <a:lnTo>
                      <a:pt x="171797" y="100298"/>
                    </a:lnTo>
                    <a:cubicBezTo>
                      <a:pt x="174363" y="100965"/>
                      <a:pt x="178165" y="101060"/>
                      <a:pt x="177024" y="99346"/>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 name="Google Shape;2826;p37"/>
              <p:cNvSpPr/>
              <p:nvPr/>
            </p:nvSpPr>
            <p:spPr>
              <a:xfrm>
                <a:off x="5750846" y="4118425"/>
                <a:ext cx="155883" cy="109857"/>
              </a:xfrm>
              <a:custGeom>
                <a:avLst/>
                <a:gdLst/>
                <a:ahLst/>
                <a:cxnLst/>
                <a:rect l="l" t="t" r="r" b="b"/>
                <a:pathLst>
                  <a:path w="155883" h="109857" extrusionOk="0">
                    <a:moveTo>
                      <a:pt x="86746" y="59620"/>
                    </a:moveTo>
                    <a:cubicBezTo>
                      <a:pt x="88855" y="56363"/>
                      <a:pt x="91688" y="53619"/>
                      <a:pt x="95014" y="51619"/>
                    </a:cubicBezTo>
                    <a:cubicBezTo>
                      <a:pt x="99851" y="48647"/>
                      <a:pt x="105525" y="47342"/>
                      <a:pt x="111170" y="47904"/>
                    </a:cubicBezTo>
                    <a:cubicBezTo>
                      <a:pt x="117832" y="48590"/>
                      <a:pt x="124295" y="50600"/>
                      <a:pt x="130178" y="53810"/>
                    </a:cubicBezTo>
                    <a:lnTo>
                      <a:pt x="130843" y="53810"/>
                    </a:lnTo>
                    <a:lnTo>
                      <a:pt x="140347" y="58953"/>
                    </a:lnTo>
                    <a:cubicBezTo>
                      <a:pt x="142818" y="60287"/>
                      <a:pt x="145099" y="61811"/>
                      <a:pt x="147380" y="63335"/>
                    </a:cubicBezTo>
                    <a:lnTo>
                      <a:pt x="151751" y="66573"/>
                    </a:lnTo>
                    <a:cubicBezTo>
                      <a:pt x="158309" y="71812"/>
                      <a:pt x="156408" y="82099"/>
                      <a:pt x="150611" y="90290"/>
                    </a:cubicBezTo>
                    <a:cubicBezTo>
                      <a:pt x="147399" y="94863"/>
                      <a:pt x="143702" y="99082"/>
                      <a:pt x="139587" y="102863"/>
                    </a:cubicBezTo>
                    <a:cubicBezTo>
                      <a:pt x="132231" y="109264"/>
                      <a:pt x="122119" y="111455"/>
                      <a:pt x="112786" y="108674"/>
                    </a:cubicBezTo>
                    <a:cubicBezTo>
                      <a:pt x="108528" y="107331"/>
                      <a:pt x="104413" y="105540"/>
                      <a:pt x="100526" y="103340"/>
                    </a:cubicBezTo>
                    <a:cubicBezTo>
                      <a:pt x="96934" y="101235"/>
                      <a:pt x="93522" y="98815"/>
                      <a:pt x="90357" y="96101"/>
                    </a:cubicBezTo>
                    <a:cubicBezTo>
                      <a:pt x="82374" y="88624"/>
                      <a:pt x="79874" y="76965"/>
                      <a:pt x="84084" y="66859"/>
                    </a:cubicBezTo>
                    <a:cubicBezTo>
                      <a:pt x="84702" y="64354"/>
                      <a:pt x="85596" y="61925"/>
                      <a:pt x="86746" y="59620"/>
                    </a:cubicBezTo>
                    <a:close/>
                    <a:moveTo>
                      <a:pt x="8339" y="11995"/>
                    </a:moveTo>
                    <a:cubicBezTo>
                      <a:pt x="13471" y="4089"/>
                      <a:pt x="22215" y="-1912"/>
                      <a:pt x="29628" y="565"/>
                    </a:cubicBezTo>
                    <a:lnTo>
                      <a:pt x="34380" y="2375"/>
                    </a:lnTo>
                    <a:cubicBezTo>
                      <a:pt x="36784" y="3318"/>
                      <a:pt x="39132" y="4394"/>
                      <a:pt x="41412" y="5613"/>
                    </a:cubicBezTo>
                    <a:lnTo>
                      <a:pt x="50061" y="10090"/>
                    </a:lnTo>
                    <a:lnTo>
                      <a:pt x="50631" y="10090"/>
                    </a:lnTo>
                    <a:cubicBezTo>
                      <a:pt x="56067" y="12967"/>
                      <a:pt x="60772" y="17034"/>
                      <a:pt x="64412" y="21996"/>
                    </a:cubicBezTo>
                    <a:cubicBezTo>
                      <a:pt x="67424" y="26073"/>
                      <a:pt x="68688" y="31178"/>
                      <a:pt x="67928" y="36188"/>
                    </a:cubicBezTo>
                    <a:cubicBezTo>
                      <a:pt x="67358" y="39875"/>
                      <a:pt x="65932" y="43361"/>
                      <a:pt x="63746" y="46380"/>
                    </a:cubicBezTo>
                    <a:cubicBezTo>
                      <a:pt x="61969" y="48533"/>
                      <a:pt x="59964" y="50476"/>
                      <a:pt x="57759" y="52190"/>
                    </a:cubicBezTo>
                    <a:cubicBezTo>
                      <a:pt x="49652" y="60106"/>
                      <a:pt x="37972" y="63116"/>
                      <a:pt x="27062" y="60096"/>
                    </a:cubicBezTo>
                    <a:cubicBezTo>
                      <a:pt x="23241" y="58877"/>
                      <a:pt x="19544" y="57286"/>
                      <a:pt x="16037" y="55334"/>
                    </a:cubicBezTo>
                    <a:cubicBezTo>
                      <a:pt x="12645" y="53238"/>
                      <a:pt x="9461" y="50809"/>
                      <a:pt x="6534" y="48095"/>
                    </a:cubicBezTo>
                    <a:cubicBezTo>
                      <a:pt x="309" y="42285"/>
                      <a:pt x="-1687" y="33236"/>
                      <a:pt x="1497" y="25330"/>
                    </a:cubicBezTo>
                    <a:cubicBezTo>
                      <a:pt x="3274" y="20672"/>
                      <a:pt x="5574" y="16234"/>
                      <a:pt x="8339" y="12090"/>
                    </a:cubicBez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 name="Google Shape;2827;p37"/>
              <p:cNvSpPr/>
              <p:nvPr/>
            </p:nvSpPr>
            <p:spPr>
              <a:xfrm>
                <a:off x="5733332" y="4130673"/>
                <a:ext cx="192169" cy="73375"/>
              </a:xfrm>
              <a:custGeom>
                <a:avLst/>
                <a:gdLst/>
                <a:ahLst/>
                <a:cxnLst/>
                <a:rect l="l" t="t" r="r" b="b"/>
                <a:pathLst>
                  <a:path w="192169" h="73375" extrusionOk="0">
                    <a:moveTo>
                      <a:pt x="15779" y="11368"/>
                    </a:moveTo>
                    <a:lnTo>
                      <a:pt x="36117" y="9463"/>
                    </a:lnTo>
                    <a:cubicBezTo>
                      <a:pt x="48995" y="8187"/>
                      <a:pt x="61967" y="10768"/>
                      <a:pt x="73372" y="16893"/>
                    </a:cubicBezTo>
                    <a:lnTo>
                      <a:pt x="185611" y="73376"/>
                    </a:lnTo>
                    <a:lnTo>
                      <a:pt x="192169" y="63851"/>
                    </a:lnTo>
                    <a:lnTo>
                      <a:pt x="66529" y="8320"/>
                    </a:lnTo>
                    <a:cubicBezTo>
                      <a:pt x="58974" y="4777"/>
                      <a:pt x="50810" y="2739"/>
                      <a:pt x="42484" y="2320"/>
                    </a:cubicBezTo>
                    <a:lnTo>
                      <a:pt x="2569" y="34"/>
                    </a:lnTo>
                    <a:cubicBezTo>
                      <a:pt x="1381" y="-176"/>
                      <a:pt x="250" y="614"/>
                      <a:pt x="31" y="1805"/>
                    </a:cubicBezTo>
                    <a:cubicBezTo>
                      <a:pt x="-73" y="2424"/>
                      <a:pt x="88" y="3063"/>
                      <a:pt x="478" y="3558"/>
                    </a:cubicBezTo>
                    <a:lnTo>
                      <a:pt x="1523" y="4987"/>
                    </a:lnTo>
                    <a:cubicBezTo>
                      <a:pt x="4869" y="9425"/>
                      <a:pt x="10248" y="11835"/>
                      <a:pt x="15779" y="113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 name="Google Shape;2828;p37"/>
              <p:cNvSpPr/>
              <p:nvPr/>
            </p:nvSpPr>
            <p:spPr>
              <a:xfrm>
                <a:off x="5757380" y="4106036"/>
                <a:ext cx="156130" cy="127583"/>
              </a:xfrm>
              <a:custGeom>
                <a:avLst/>
                <a:gdLst/>
                <a:ahLst/>
                <a:cxnLst/>
                <a:rect l="l" t="t" r="r" b="b"/>
                <a:pathLst>
                  <a:path w="156130" h="127583" extrusionOk="0">
                    <a:moveTo>
                      <a:pt x="136950" y="117539"/>
                    </a:moveTo>
                    <a:lnTo>
                      <a:pt x="128491" y="98489"/>
                    </a:lnTo>
                    <a:cubicBezTo>
                      <a:pt x="123036" y="86601"/>
                      <a:pt x="113950" y="76762"/>
                      <a:pt x="102546" y="70390"/>
                    </a:cubicBezTo>
                    <a:lnTo>
                      <a:pt x="0" y="8858"/>
                    </a:lnTo>
                    <a:lnTo>
                      <a:pt x="5797" y="0"/>
                    </a:lnTo>
                    <a:lnTo>
                      <a:pt x="114236" y="72295"/>
                    </a:lnTo>
                    <a:cubicBezTo>
                      <a:pt x="121439" y="76876"/>
                      <a:pt x="127645" y="82868"/>
                      <a:pt x="132483" y="89916"/>
                    </a:cubicBezTo>
                    <a:lnTo>
                      <a:pt x="155767" y="124016"/>
                    </a:lnTo>
                    <a:cubicBezTo>
                      <a:pt x="156908" y="125730"/>
                      <a:pt x="155197" y="127921"/>
                      <a:pt x="152916" y="127540"/>
                    </a:cubicBezTo>
                    <a:lnTo>
                      <a:pt x="150920" y="127540"/>
                    </a:lnTo>
                    <a:cubicBezTo>
                      <a:pt x="144866" y="126816"/>
                      <a:pt x="139601" y="123044"/>
                      <a:pt x="136950" y="117539"/>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 name="Google Shape;2829;p37"/>
              <p:cNvSpPr/>
              <p:nvPr/>
            </p:nvSpPr>
            <p:spPr>
              <a:xfrm>
                <a:off x="5834686" y="4162247"/>
                <a:ext cx="73778" cy="62054"/>
              </a:xfrm>
              <a:custGeom>
                <a:avLst/>
                <a:gdLst/>
                <a:ahLst/>
                <a:cxnLst/>
                <a:rect l="l" t="t" r="r" b="b"/>
                <a:pathLst>
                  <a:path w="73778" h="62054" extrusionOk="0">
                    <a:moveTo>
                      <a:pt x="29231" y="178"/>
                    </a:moveTo>
                    <a:cubicBezTo>
                      <a:pt x="35893" y="835"/>
                      <a:pt x="42346" y="2807"/>
                      <a:pt x="48239" y="5988"/>
                    </a:cubicBezTo>
                    <a:lnTo>
                      <a:pt x="48809" y="5988"/>
                    </a:lnTo>
                    <a:lnTo>
                      <a:pt x="58313" y="11036"/>
                    </a:lnTo>
                    <a:cubicBezTo>
                      <a:pt x="60783" y="12465"/>
                      <a:pt x="63064" y="13894"/>
                      <a:pt x="65345" y="15418"/>
                    </a:cubicBezTo>
                    <a:cubicBezTo>
                      <a:pt x="67626" y="16942"/>
                      <a:pt x="68292" y="17608"/>
                      <a:pt x="69717" y="18751"/>
                    </a:cubicBezTo>
                    <a:cubicBezTo>
                      <a:pt x="76180" y="23895"/>
                      <a:pt x="74279" y="34277"/>
                      <a:pt x="68577" y="42373"/>
                    </a:cubicBezTo>
                    <a:cubicBezTo>
                      <a:pt x="65383" y="46993"/>
                      <a:pt x="61658" y="51222"/>
                      <a:pt x="57457" y="54946"/>
                    </a:cubicBezTo>
                    <a:cubicBezTo>
                      <a:pt x="50187" y="61442"/>
                      <a:pt x="40075" y="63681"/>
                      <a:pt x="30752" y="60852"/>
                    </a:cubicBezTo>
                    <a:cubicBezTo>
                      <a:pt x="26503" y="59433"/>
                      <a:pt x="22398" y="57613"/>
                      <a:pt x="18492" y="55422"/>
                    </a:cubicBezTo>
                    <a:cubicBezTo>
                      <a:pt x="14852" y="53384"/>
                      <a:pt x="11440" y="50955"/>
                      <a:pt x="8323" y="48184"/>
                    </a:cubicBezTo>
                    <a:cubicBezTo>
                      <a:pt x="301" y="40764"/>
                      <a:pt x="-2208" y="29105"/>
                      <a:pt x="2050" y="19037"/>
                    </a:cubicBezTo>
                    <a:cubicBezTo>
                      <a:pt x="2763" y="16370"/>
                      <a:pt x="3808" y="13808"/>
                      <a:pt x="5186" y="11417"/>
                    </a:cubicBezTo>
                    <a:cubicBezTo>
                      <a:pt x="7325" y="8179"/>
                      <a:pt x="10147" y="5445"/>
                      <a:pt x="13455" y="3416"/>
                    </a:cubicBezTo>
                    <a:cubicBezTo>
                      <a:pt x="18226" y="663"/>
                      <a:pt x="23757" y="-470"/>
                      <a:pt x="29231" y="178"/>
                    </a:cubicBezTo>
                    <a:close/>
                  </a:path>
                </a:pathLst>
              </a:custGeom>
              <a:solidFill>
                <a:srgbClr val="000000">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 name="Google Shape;2830;p37"/>
              <p:cNvSpPr/>
              <p:nvPr/>
            </p:nvSpPr>
            <p:spPr>
              <a:xfrm>
                <a:off x="5745586" y="4102215"/>
                <a:ext cx="183510" cy="128783"/>
              </a:xfrm>
              <a:custGeom>
                <a:avLst/>
                <a:gdLst/>
                <a:ahLst/>
                <a:cxnLst/>
                <a:rect l="l" t="t" r="r" b="b"/>
                <a:pathLst>
                  <a:path w="183510" h="128783" extrusionOk="0">
                    <a:moveTo>
                      <a:pt x="14550" y="1821"/>
                    </a:moveTo>
                    <a:lnTo>
                      <a:pt x="9608" y="9632"/>
                    </a:lnTo>
                    <a:cubicBezTo>
                      <a:pt x="8753" y="10575"/>
                      <a:pt x="8753" y="12022"/>
                      <a:pt x="9608" y="12965"/>
                    </a:cubicBezTo>
                    <a:cubicBezTo>
                      <a:pt x="11347" y="14527"/>
                      <a:pt x="11822" y="17071"/>
                      <a:pt x="10748" y="19157"/>
                    </a:cubicBezTo>
                    <a:lnTo>
                      <a:pt x="2575" y="36301"/>
                    </a:lnTo>
                    <a:cubicBezTo>
                      <a:pt x="-2329" y="46274"/>
                      <a:pt x="-86" y="58304"/>
                      <a:pt x="8087" y="65829"/>
                    </a:cubicBezTo>
                    <a:lnTo>
                      <a:pt x="8087" y="65829"/>
                    </a:lnTo>
                    <a:cubicBezTo>
                      <a:pt x="14997" y="72001"/>
                      <a:pt x="23170" y="76583"/>
                      <a:pt x="32037" y="79259"/>
                    </a:cubicBezTo>
                    <a:lnTo>
                      <a:pt x="32037" y="79259"/>
                    </a:lnTo>
                    <a:cubicBezTo>
                      <a:pt x="45494" y="83374"/>
                      <a:pt x="60111" y="79717"/>
                      <a:pt x="70052" y="69734"/>
                    </a:cubicBezTo>
                    <a:lnTo>
                      <a:pt x="77655" y="62019"/>
                    </a:lnTo>
                    <a:cubicBezTo>
                      <a:pt x="79337" y="60381"/>
                      <a:pt x="80354" y="58171"/>
                      <a:pt x="80506" y="55828"/>
                    </a:cubicBezTo>
                    <a:cubicBezTo>
                      <a:pt x="81029" y="52180"/>
                      <a:pt x="84393" y="49646"/>
                      <a:pt x="88033" y="50170"/>
                    </a:cubicBezTo>
                    <a:cubicBezTo>
                      <a:pt x="88718" y="50265"/>
                      <a:pt x="89383" y="50475"/>
                      <a:pt x="90010" y="50780"/>
                    </a:cubicBezTo>
                    <a:lnTo>
                      <a:pt x="91911" y="51732"/>
                    </a:lnTo>
                    <a:lnTo>
                      <a:pt x="93811" y="52875"/>
                    </a:lnTo>
                    <a:cubicBezTo>
                      <a:pt x="96321" y="54694"/>
                      <a:pt x="96891" y="58209"/>
                      <a:pt x="95075" y="60723"/>
                    </a:cubicBezTo>
                    <a:cubicBezTo>
                      <a:pt x="94572" y="61419"/>
                      <a:pt x="93906" y="62000"/>
                      <a:pt x="93146" y="62400"/>
                    </a:cubicBezTo>
                    <a:cubicBezTo>
                      <a:pt x="91008" y="63533"/>
                      <a:pt x="89307" y="65343"/>
                      <a:pt x="88299" y="67543"/>
                    </a:cubicBezTo>
                    <a:lnTo>
                      <a:pt x="84023" y="77068"/>
                    </a:lnTo>
                    <a:cubicBezTo>
                      <a:pt x="78482" y="89508"/>
                      <a:pt x="81770" y="104119"/>
                      <a:pt x="92101" y="112978"/>
                    </a:cubicBezTo>
                    <a:lnTo>
                      <a:pt x="92101" y="112978"/>
                    </a:lnTo>
                    <a:cubicBezTo>
                      <a:pt x="99362" y="119398"/>
                      <a:pt x="107877" y="124227"/>
                      <a:pt x="117096" y="127170"/>
                    </a:cubicBezTo>
                    <a:lnTo>
                      <a:pt x="117096" y="127170"/>
                    </a:lnTo>
                    <a:cubicBezTo>
                      <a:pt x="129156" y="131066"/>
                      <a:pt x="142366" y="127780"/>
                      <a:pt x="151214" y="118693"/>
                    </a:cubicBezTo>
                    <a:lnTo>
                      <a:pt x="165470" y="103643"/>
                    </a:lnTo>
                    <a:cubicBezTo>
                      <a:pt x="167409" y="101700"/>
                      <a:pt x="170250" y="100967"/>
                      <a:pt x="172883" y="101738"/>
                    </a:cubicBezTo>
                    <a:cubicBezTo>
                      <a:pt x="174290" y="102224"/>
                      <a:pt x="175858" y="101767"/>
                      <a:pt x="176780" y="100595"/>
                    </a:cubicBezTo>
                    <a:lnTo>
                      <a:pt x="182577" y="92594"/>
                    </a:lnTo>
                    <a:cubicBezTo>
                      <a:pt x="183822" y="91108"/>
                      <a:pt x="183822" y="88937"/>
                      <a:pt x="182577" y="87451"/>
                    </a:cubicBezTo>
                    <a:cubicBezTo>
                      <a:pt x="173501" y="78412"/>
                      <a:pt x="163047" y="70887"/>
                      <a:pt x="151595" y="65162"/>
                    </a:cubicBezTo>
                    <a:lnTo>
                      <a:pt x="142091" y="60019"/>
                    </a:lnTo>
                    <a:cubicBezTo>
                      <a:pt x="135058" y="56180"/>
                      <a:pt x="127341" y="53789"/>
                      <a:pt x="119377" y="52970"/>
                    </a:cubicBezTo>
                    <a:lnTo>
                      <a:pt x="112344" y="52208"/>
                    </a:lnTo>
                    <a:cubicBezTo>
                      <a:pt x="110776" y="52284"/>
                      <a:pt x="109236" y="51732"/>
                      <a:pt x="108067" y="50684"/>
                    </a:cubicBezTo>
                    <a:cubicBezTo>
                      <a:pt x="107373" y="49703"/>
                      <a:pt x="106461" y="48884"/>
                      <a:pt x="105406" y="48303"/>
                    </a:cubicBezTo>
                    <a:lnTo>
                      <a:pt x="97613" y="44112"/>
                    </a:lnTo>
                    <a:lnTo>
                      <a:pt x="89820" y="39826"/>
                    </a:lnTo>
                    <a:cubicBezTo>
                      <a:pt x="88699" y="39254"/>
                      <a:pt x="87463" y="38930"/>
                      <a:pt x="86208" y="38873"/>
                    </a:cubicBezTo>
                    <a:cubicBezTo>
                      <a:pt x="84374" y="38826"/>
                      <a:pt x="82664" y="37949"/>
                      <a:pt x="81552" y="36492"/>
                    </a:cubicBezTo>
                    <a:lnTo>
                      <a:pt x="77750" y="31349"/>
                    </a:lnTo>
                    <a:cubicBezTo>
                      <a:pt x="73359" y="25453"/>
                      <a:pt x="67667" y="20661"/>
                      <a:pt x="61118" y="17347"/>
                    </a:cubicBezTo>
                    <a:lnTo>
                      <a:pt x="52470" y="12775"/>
                    </a:lnTo>
                    <a:cubicBezTo>
                      <a:pt x="42244" y="6698"/>
                      <a:pt x="31058" y="2412"/>
                      <a:pt x="19397" y="107"/>
                    </a:cubicBezTo>
                    <a:cubicBezTo>
                      <a:pt x="17591" y="-275"/>
                      <a:pt x="15719" y="383"/>
                      <a:pt x="14550" y="1821"/>
                    </a:cubicBezTo>
                    <a:close/>
                    <a:moveTo>
                      <a:pt x="93906" y="72020"/>
                    </a:moveTo>
                    <a:cubicBezTo>
                      <a:pt x="96045" y="68782"/>
                      <a:pt x="98867" y="66048"/>
                      <a:pt x="102175" y="64019"/>
                    </a:cubicBezTo>
                    <a:cubicBezTo>
                      <a:pt x="107012" y="61048"/>
                      <a:pt x="112696" y="59781"/>
                      <a:pt x="118331" y="60400"/>
                    </a:cubicBezTo>
                    <a:cubicBezTo>
                      <a:pt x="124993" y="61057"/>
                      <a:pt x="131447" y="63029"/>
                      <a:pt x="137339" y="66210"/>
                    </a:cubicBezTo>
                    <a:lnTo>
                      <a:pt x="137909" y="66210"/>
                    </a:lnTo>
                    <a:lnTo>
                      <a:pt x="147413" y="71258"/>
                    </a:lnTo>
                    <a:cubicBezTo>
                      <a:pt x="149884" y="72687"/>
                      <a:pt x="152165" y="74116"/>
                      <a:pt x="154446" y="75640"/>
                    </a:cubicBezTo>
                    <a:cubicBezTo>
                      <a:pt x="156727" y="77164"/>
                      <a:pt x="157392" y="77831"/>
                      <a:pt x="158817" y="78974"/>
                    </a:cubicBezTo>
                    <a:cubicBezTo>
                      <a:pt x="165280" y="84117"/>
                      <a:pt x="163379" y="94499"/>
                      <a:pt x="157677" y="102596"/>
                    </a:cubicBezTo>
                    <a:cubicBezTo>
                      <a:pt x="154484" y="107215"/>
                      <a:pt x="150758" y="111444"/>
                      <a:pt x="146558" y="115168"/>
                    </a:cubicBezTo>
                    <a:cubicBezTo>
                      <a:pt x="139287" y="121665"/>
                      <a:pt x="129175" y="123903"/>
                      <a:pt x="119852" y="121074"/>
                    </a:cubicBezTo>
                    <a:cubicBezTo>
                      <a:pt x="115604" y="119655"/>
                      <a:pt x="111498" y="117835"/>
                      <a:pt x="107592" y="115645"/>
                    </a:cubicBezTo>
                    <a:cubicBezTo>
                      <a:pt x="103952" y="113606"/>
                      <a:pt x="100540" y="111178"/>
                      <a:pt x="97423" y="108406"/>
                    </a:cubicBezTo>
                    <a:cubicBezTo>
                      <a:pt x="89402" y="100986"/>
                      <a:pt x="86893" y="89327"/>
                      <a:pt x="91150" y="79259"/>
                    </a:cubicBezTo>
                    <a:cubicBezTo>
                      <a:pt x="91768" y="76745"/>
                      <a:pt x="92690" y="74306"/>
                      <a:pt x="93906" y="72020"/>
                    </a:cubicBezTo>
                    <a:close/>
                    <a:moveTo>
                      <a:pt x="15405" y="24395"/>
                    </a:moveTo>
                    <a:cubicBezTo>
                      <a:pt x="20632" y="16585"/>
                      <a:pt x="29281" y="10584"/>
                      <a:pt x="36789" y="13060"/>
                    </a:cubicBezTo>
                    <a:cubicBezTo>
                      <a:pt x="38404" y="13546"/>
                      <a:pt x="39992" y="14118"/>
                      <a:pt x="41541" y="14775"/>
                    </a:cubicBezTo>
                    <a:cubicBezTo>
                      <a:pt x="43917" y="15727"/>
                      <a:pt x="46293" y="16871"/>
                      <a:pt x="48574" y="18014"/>
                    </a:cubicBezTo>
                    <a:lnTo>
                      <a:pt x="57222" y="22585"/>
                    </a:lnTo>
                    <a:lnTo>
                      <a:pt x="57792" y="22585"/>
                    </a:lnTo>
                    <a:cubicBezTo>
                      <a:pt x="63190" y="25519"/>
                      <a:pt x="67885" y="29577"/>
                      <a:pt x="71573" y="34492"/>
                    </a:cubicBezTo>
                    <a:cubicBezTo>
                      <a:pt x="74576" y="38607"/>
                      <a:pt x="75802" y="43750"/>
                      <a:pt x="74994" y="48779"/>
                    </a:cubicBezTo>
                    <a:cubicBezTo>
                      <a:pt x="74452" y="52437"/>
                      <a:pt x="73017" y="55904"/>
                      <a:pt x="70812" y="58876"/>
                    </a:cubicBezTo>
                    <a:cubicBezTo>
                      <a:pt x="69064" y="61076"/>
                      <a:pt x="67049" y="63057"/>
                      <a:pt x="64825" y="64781"/>
                    </a:cubicBezTo>
                    <a:cubicBezTo>
                      <a:pt x="56709" y="72677"/>
                      <a:pt x="45038" y="75687"/>
                      <a:pt x="34128" y="72687"/>
                    </a:cubicBezTo>
                    <a:cubicBezTo>
                      <a:pt x="30326" y="71458"/>
                      <a:pt x="26658" y="69830"/>
                      <a:pt x="23198" y="67829"/>
                    </a:cubicBezTo>
                    <a:cubicBezTo>
                      <a:pt x="19777" y="65810"/>
                      <a:pt x="16584" y="63410"/>
                      <a:pt x="13695" y="60685"/>
                    </a:cubicBezTo>
                    <a:cubicBezTo>
                      <a:pt x="7479" y="54828"/>
                      <a:pt x="5483" y="45760"/>
                      <a:pt x="8658" y="37825"/>
                    </a:cubicBezTo>
                    <a:cubicBezTo>
                      <a:pt x="10454" y="33158"/>
                      <a:pt x="12716" y="28691"/>
                      <a:pt x="15405" y="24491"/>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 name="Google Shape;2831;p37"/>
              <p:cNvSpPr/>
              <p:nvPr/>
            </p:nvSpPr>
            <p:spPr>
              <a:xfrm>
                <a:off x="5752081" y="4128325"/>
                <a:ext cx="64221" cy="49275"/>
              </a:xfrm>
              <a:custGeom>
                <a:avLst/>
                <a:gdLst/>
                <a:ahLst/>
                <a:cxnLst/>
                <a:rect l="l" t="t" r="r" b="b"/>
                <a:pathLst>
                  <a:path w="64221" h="49275" extrusionOk="0">
                    <a:moveTo>
                      <a:pt x="57569" y="40196"/>
                    </a:moveTo>
                    <a:cubicBezTo>
                      <a:pt x="49481" y="48149"/>
                      <a:pt x="37782" y="51159"/>
                      <a:pt x="26872" y="48101"/>
                    </a:cubicBezTo>
                    <a:cubicBezTo>
                      <a:pt x="23118" y="46987"/>
                      <a:pt x="19487" y="45491"/>
                      <a:pt x="16037" y="43624"/>
                    </a:cubicBezTo>
                    <a:cubicBezTo>
                      <a:pt x="12597" y="41634"/>
                      <a:pt x="9404" y="39233"/>
                      <a:pt x="6534" y="36481"/>
                    </a:cubicBezTo>
                    <a:cubicBezTo>
                      <a:pt x="309" y="30671"/>
                      <a:pt x="-1687" y="21622"/>
                      <a:pt x="1497" y="13716"/>
                    </a:cubicBezTo>
                    <a:cubicBezTo>
                      <a:pt x="3369" y="8896"/>
                      <a:pt x="5754" y="4296"/>
                      <a:pt x="8624" y="0"/>
                    </a:cubicBezTo>
                    <a:lnTo>
                      <a:pt x="8624" y="0"/>
                    </a:lnTo>
                    <a:cubicBezTo>
                      <a:pt x="5992" y="4010"/>
                      <a:pt x="3797" y="8287"/>
                      <a:pt x="2067" y="12763"/>
                    </a:cubicBezTo>
                    <a:cubicBezTo>
                      <a:pt x="-1107" y="20698"/>
                      <a:pt x="888" y="29766"/>
                      <a:pt x="7104" y="35623"/>
                    </a:cubicBezTo>
                    <a:cubicBezTo>
                      <a:pt x="9993" y="38348"/>
                      <a:pt x="13186" y="40748"/>
                      <a:pt x="16608" y="42767"/>
                    </a:cubicBezTo>
                    <a:cubicBezTo>
                      <a:pt x="20067" y="44767"/>
                      <a:pt x="23735" y="46396"/>
                      <a:pt x="27537" y="47625"/>
                    </a:cubicBezTo>
                    <a:cubicBezTo>
                      <a:pt x="38447" y="50625"/>
                      <a:pt x="50118" y="47615"/>
                      <a:pt x="58234" y="39719"/>
                    </a:cubicBezTo>
                    <a:cubicBezTo>
                      <a:pt x="60439" y="38005"/>
                      <a:pt x="62444" y="36061"/>
                      <a:pt x="64222" y="33909"/>
                    </a:cubicBezTo>
                    <a:lnTo>
                      <a:pt x="63556" y="34099"/>
                    </a:lnTo>
                    <a:cubicBezTo>
                      <a:pt x="61827" y="36376"/>
                      <a:pt x="59812" y="38424"/>
                      <a:pt x="57569" y="40196"/>
                    </a:cubicBezTo>
                    <a:close/>
                  </a:path>
                </a:pathLst>
              </a:custGeom>
              <a:solidFill>
                <a:srgbClr val="1F232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4" name="Google Shape;2832;p37"/>
              <p:cNvSpPr/>
              <p:nvPr/>
            </p:nvSpPr>
            <p:spPr>
              <a:xfrm>
                <a:off x="5833480" y="4174426"/>
                <a:ext cx="68642" cy="51616"/>
              </a:xfrm>
              <a:custGeom>
                <a:avLst/>
                <a:gdLst/>
                <a:ahLst/>
                <a:cxnLst/>
                <a:rect l="l" t="t" r="r" b="b"/>
                <a:pathLst>
                  <a:path w="68642" h="51616" extrusionOk="0">
                    <a:moveTo>
                      <a:pt x="57428" y="44577"/>
                    </a:moveTo>
                    <a:cubicBezTo>
                      <a:pt x="50139" y="51044"/>
                      <a:pt x="40027" y="53245"/>
                      <a:pt x="30722" y="50387"/>
                    </a:cubicBezTo>
                    <a:cubicBezTo>
                      <a:pt x="26465" y="49044"/>
                      <a:pt x="22350" y="47254"/>
                      <a:pt x="18463" y="45053"/>
                    </a:cubicBezTo>
                    <a:cubicBezTo>
                      <a:pt x="14870" y="42948"/>
                      <a:pt x="11458" y="40529"/>
                      <a:pt x="8293" y="37814"/>
                    </a:cubicBezTo>
                    <a:cubicBezTo>
                      <a:pt x="310" y="30337"/>
                      <a:pt x="-2189" y="18679"/>
                      <a:pt x="2021" y="8572"/>
                    </a:cubicBezTo>
                    <a:cubicBezTo>
                      <a:pt x="2772" y="5953"/>
                      <a:pt x="3827" y="3429"/>
                      <a:pt x="5157" y="1048"/>
                    </a:cubicBezTo>
                    <a:lnTo>
                      <a:pt x="5917" y="0"/>
                    </a:lnTo>
                    <a:cubicBezTo>
                      <a:pt x="4616" y="2343"/>
                      <a:pt x="3589" y="4839"/>
                      <a:pt x="2876" y="7429"/>
                    </a:cubicBezTo>
                    <a:cubicBezTo>
                      <a:pt x="-1381" y="17497"/>
                      <a:pt x="1128" y="29165"/>
                      <a:pt x="9149" y="36576"/>
                    </a:cubicBezTo>
                    <a:cubicBezTo>
                      <a:pt x="12266" y="39348"/>
                      <a:pt x="15678" y="41777"/>
                      <a:pt x="19318" y="43815"/>
                    </a:cubicBezTo>
                    <a:cubicBezTo>
                      <a:pt x="23224" y="46006"/>
                      <a:pt x="27330" y="47825"/>
                      <a:pt x="31578" y="49244"/>
                    </a:cubicBezTo>
                    <a:cubicBezTo>
                      <a:pt x="40901" y="52073"/>
                      <a:pt x="51013" y="49835"/>
                      <a:pt x="58283" y="43339"/>
                    </a:cubicBezTo>
                    <a:cubicBezTo>
                      <a:pt x="62142" y="39881"/>
                      <a:pt x="65620" y="36023"/>
                      <a:pt x="68643" y="31813"/>
                    </a:cubicBezTo>
                    <a:lnTo>
                      <a:pt x="68643" y="31813"/>
                    </a:lnTo>
                    <a:cubicBezTo>
                      <a:pt x="65440" y="36509"/>
                      <a:pt x="61667" y="40795"/>
                      <a:pt x="57428" y="44577"/>
                    </a:cubicBezTo>
                    <a:close/>
                  </a:path>
                </a:pathLst>
              </a:custGeom>
              <a:solidFill>
                <a:srgbClr val="1F232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5" name="Google Shape;2833;p37"/>
              <p:cNvSpPr/>
              <p:nvPr/>
            </p:nvSpPr>
            <p:spPr>
              <a:xfrm>
                <a:off x="5752373" y="4115091"/>
                <a:ext cx="68187" cy="61619"/>
              </a:xfrm>
              <a:custGeom>
                <a:avLst/>
                <a:gdLst/>
                <a:ahLst/>
                <a:cxnLst/>
                <a:rect l="l" t="t" r="r" b="b"/>
                <a:pathLst>
                  <a:path w="68187" h="61619" extrusionOk="0">
                    <a:moveTo>
                      <a:pt x="64786" y="21997"/>
                    </a:moveTo>
                    <a:cubicBezTo>
                      <a:pt x="61098" y="17082"/>
                      <a:pt x="56403" y="13024"/>
                      <a:pt x="51005" y="10090"/>
                    </a:cubicBezTo>
                    <a:lnTo>
                      <a:pt x="50435" y="10090"/>
                    </a:lnTo>
                    <a:lnTo>
                      <a:pt x="41787" y="5518"/>
                    </a:lnTo>
                    <a:cubicBezTo>
                      <a:pt x="39506" y="4375"/>
                      <a:pt x="37130" y="3232"/>
                      <a:pt x="34754" y="2280"/>
                    </a:cubicBezTo>
                    <a:cubicBezTo>
                      <a:pt x="33205" y="1623"/>
                      <a:pt x="31617" y="1051"/>
                      <a:pt x="30002" y="565"/>
                    </a:cubicBezTo>
                    <a:cubicBezTo>
                      <a:pt x="22494" y="-1911"/>
                      <a:pt x="13845" y="4090"/>
                      <a:pt x="8618" y="11900"/>
                    </a:cubicBezTo>
                    <a:cubicBezTo>
                      <a:pt x="5767" y="16205"/>
                      <a:pt x="3382" y="20806"/>
                      <a:pt x="1490" y="25616"/>
                    </a:cubicBezTo>
                    <a:cubicBezTo>
                      <a:pt x="-1684" y="33551"/>
                      <a:pt x="312" y="42618"/>
                      <a:pt x="6527" y="48476"/>
                    </a:cubicBezTo>
                    <a:cubicBezTo>
                      <a:pt x="9417" y="51200"/>
                      <a:pt x="12610" y="53601"/>
                      <a:pt x="16031" y="55620"/>
                    </a:cubicBezTo>
                    <a:cubicBezTo>
                      <a:pt x="19491" y="57620"/>
                      <a:pt x="23159" y="59249"/>
                      <a:pt x="26960" y="60478"/>
                    </a:cubicBezTo>
                    <a:cubicBezTo>
                      <a:pt x="37871" y="63478"/>
                      <a:pt x="49542" y="60468"/>
                      <a:pt x="57658" y="52572"/>
                    </a:cubicBezTo>
                    <a:cubicBezTo>
                      <a:pt x="59882" y="50848"/>
                      <a:pt x="61896" y="48867"/>
                      <a:pt x="63645" y="46666"/>
                    </a:cubicBezTo>
                    <a:cubicBezTo>
                      <a:pt x="65850" y="43695"/>
                      <a:pt x="67285" y="40228"/>
                      <a:pt x="67827" y="36570"/>
                    </a:cubicBezTo>
                    <a:cubicBezTo>
                      <a:pt x="68825" y="31503"/>
                      <a:pt x="67732" y="26235"/>
                      <a:pt x="64786" y="21997"/>
                    </a:cubicBezTo>
                    <a:close/>
                  </a:path>
                </a:pathLst>
              </a:custGeom>
              <a:solidFill>
                <a:srgbClr val="000000">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83" name="Google Shape;2834;p37"/>
            <p:cNvGrpSpPr/>
            <p:nvPr/>
          </p:nvGrpSpPr>
          <p:grpSpPr>
            <a:xfrm flipH="1">
              <a:off x="3829267" y="2465054"/>
              <a:ext cx="683694" cy="518573"/>
              <a:chOff x="6621095" y="1452181"/>
              <a:chExt cx="330894" cy="250785"/>
            </a:xfrm>
          </p:grpSpPr>
          <p:sp>
            <p:nvSpPr>
              <p:cNvPr id="102" name="Google Shape;2835;p37"/>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 name="Google Shape;2836;p37"/>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 name="Google Shape;2837;p37"/>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 name="Google Shape;2838;p37"/>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 name="Google Shape;2839;p37"/>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84" name="Google Shape;2840;p37"/>
            <p:cNvSpPr/>
            <p:nvPr/>
          </p:nvSpPr>
          <p:spPr>
            <a:xfrm rot="-1803147">
              <a:off x="6082659" y="320502"/>
              <a:ext cx="40427" cy="70097"/>
            </a:xfrm>
            <a:custGeom>
              <a:avLst/>
              <a:gdLst/>
              <a:ahLst/>
              <a:cxnLst/>
              <a:rect l="l" t="t" r="r" b="b"/>
              <a:pathLst>
                <a:path w="49989" h="86677" extrusionOk="0">
                  <a:moveTo>
                    <a:pt x="49990" y="43339"/>
                  </a:moveTo>
                  <a:cubicBezTo>
                    <a:pt x="49990" y="67274"/>
                    <a:pt x="38799" y="86678"/>
                    <a:pt x="24995" y="86678"/>
                  </a:cubicBezTo>
                  <a:cubicBezTo>
                    <a:pt x="11190" y="86678"/>
                    <a:pt x="0" y="67274"/>
                    <a:pt x="0" y="43339"/>
                  </a:cubicBezTo>
                  <a:cubicBezTo>
                    <a:pt x="0" y="19403"/>
                    <a:pt x="11190" y="0"/>
                    <a:pt x="24995" y="0"/>
                  </a:cubicBezTo>
                  <a:cubicBezTo>
                    <a:pt x="38799" y="0"/>
                    <a:pt x="49990" y="19403"/>
                    <a:pt x="49990" y="43339"/>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 name="Google Shape;2841;p37"/>
            <p:cNvSpPr/>
            <p:nvPr/>
          </p:nvSpPr>
          <p:spPr>
            <a:xfrm>
              <a:off x="5777153" y="2115925"/>
              <a:ext cx="669353" cy="387341"/>
            </a:xfrm>
            <a:custGeom>
              <a:avLst/>
              <a:gdLst/>
              <a:ahLst/>
              <a:cxnLst/>
              <a:rect l="l" t="t" r="r" b="b"/>
              <a:pathLst>
                <a:path w="828920" h="479679" extrusionOk="0">
                  <a:moveTo>
                    <a:pt x="828920" y="239840"/>
                  </a:moveTo>
                  <a:cubicBezTo>
                    <a:pt x="828920" y="372299"/>
                    <a:pt x="643360" y="479679"/>
                    <a:pt x="414460" y="479679"/>
                  </a:cubicBezTo>
                  <a:cubicBezTo>
                    <a:pt x="185560" y="479679"/>
                    <a:pt x="0" y="372299"/>
                    <a:pt x="0" y="239840"/>
                  </a:cubicBezTo>
                  <a:cubicBezTo>
                    <a:pt x="0" y="107380"/>
                    <a:pt x="185560" y="0"/>
                    <a:pt x="414460" y="0"/>
                  </a:cubicBezTo>
                  <a:cubicBezTo>
                    <a:pt x="643360" y="0"/>
                    <a:pt x="828920" y="107380"/>
                    <a:pt x="828920" y="239840"/>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 name="Google Shape;2842;p37"/>
            <p:cNvSpPr/>
            <p:nvPr/>
          </p:nvSpPr>
          <p:spPr>
            <a:xfrm>
              <a:off x="5964040" y="276791"/>
              <a:ext cx="375852" cy="551229"/>
            </a:xfrm>
            <a:custGeom>
              <a:avLst/>
              <a:gdLst/>
              <a:ahLst/>
              <a:cxnLst/>
              <a:rect l="l" t="t" r="r" b="b"/>
              <a:pathLst>
                <a:path w="465451" h="682637" extrusionOk="0">
                  <a:moveTo>
                    <a:pt x="164035" y="22597"/>
                  </a:moveTo>
                  <a:cubicBezTo>
                    <a:pt x="182568" y="-7216"/>
                    <a:pt x="324079" y="-26837"/>
                    <a:pt x="370648" y="93368"/>
                  </a:cubicBezTo>
                  <a:cubicBezTo>
                    <a:pt x="388325" y="138898"/>
                    <a:pt x="385569" y="255293"/>
                    <a:pt x="400299" y="328540"/>
                  </a:cubicBezTo>
                  <a:cubicBezTo>
                    <a:pt x="415030" y="401788"/>
                    <a:pt x="449909" y="442840"/>
                    <a:pt x="462359" y="502562"/>
                  </a:cubicBezTo>
                  <a:cubicBezTo>
                    <a:pt x="474809" y="562284"/>
                    <a:pt x="454471" y="661534"/>
                    <a:pt x="311724" y="679060"/>
                  </a:cubicBezTo>
                  <a:cubicBezTo>
                    <a:pt x="168977" y="696586"/>
                    <a:pt x="59209" y="646390"/>
                    <a:pt x="25470" y="600765"/>
                  </a:cubicBezTo>
                  <a:cubicBezTo>
                    <a:pt x="-8268" y="555140"/>
                    <a:pt x="-8934" y="457890"/>
                    <a:pt x="26135" y="406169"/>
                  </a:cubicBezTo>
                  <a:cubicBezTo>
                    <a:pt x="61204" y="354448"/>
                    <a:pt x="87720" y="311776"/>
                    <a:pt x="86865" y="24424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 name="Google Shape;2843;p37"/>
            <p:cNvSpPr/>
            <p:nvPr/>
          </p:nvSpPr>
          <p:spPr>
            <a:xfrm>
              <a:off x="5952425" y="673402"/>
              <a:ext cx="70057" cy="407712"/>
            </a:xfrm>
            <a:custGeom>
              <a:avLst/>
              <a:gdLst/>
              <a:ahLst/>
              <a:cxnLst/>
              <a:rect l="l" t="t" r="r" b="b"/>
              <a:pathLst>
                <a:path w="86758" h="504907" extrusionOk="0">
                  <a:moveTo>
                    <a:pt x="8870" y="34023"/>
                  </a:moveTo>
                  <a:cubicBezTo>
                    <a:pt x="8870" y="34023"/>
                    <a:pt x="-24678" y="271196"/>
                    <a:pt x="38712" y="439789"/>
                  </a:cubicBezTo>
                  <a:cubicBezTo>
                    <a:pt x="102102" y="608381"/>
                    <a:pt x="84520" y="396355"/>
                    <a:pt x="84520" y="396355"/>
                  </a:cubicBezTo>
                  <a:lnTo>
                    <a:pt x="69314" y="345967"/>
                  </a:lnTo>
                  <a:cubicBezTo>
                    <a:pt x="69314" y="345967"/>
                    <a:pt x="56579" y="152038"/>
                    <a:pt x="61807" y="104508"/>
                  </a:cubicBezTo>
                  <a:cubicBezTo>
                    <a:pt x="67033" y="56979"/>
                    <a:pt x="65798" y="16116"/>
                    <a:pt x="69314" y="12306"/>
                  </a:cubicBezTo>
                  <a:cubicBezTo>
                    <a:pt x="72831" y="8497"/>
                    <a:pt x="56674" y="972"/>
                    <a:pt x="50307" y="19"/>
                  </a:cubicBezTo>
                  <a:cubicBezTo>
                    <a:pt x="43939" y="-933"/>
                    <a:pt x="8870" y="34023"/>
                    <a:pt x="8870" y="34023"/>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 name="Google Shape;2844;p37"/>
            <p:cNvSpPr/>
            <p:nvPr/>
          </p:nvSpPr>
          <p:spPr>
            <a:xfrm>
              <a:off x="5992903" y="271657"/>
              <a:ext cx="179035" cy="222681"/>
            </a:xfrm>
            <a:custGeom>
              <a:avLst/>
              <a:gdLst/>
              <a:ahLst/>
              <a:cxnLst/>
              <a:rect l="l" t="t" r="r" b="b"/>
              <a:pathLst>
                <a:path w="221715" h="275766" extrusionOk="0">
                  <a:moveTo>
                    <a:pt x="221716" y="8191"/>
                  </a:moveTo>
                  <a:cubicBezTo>
                    <a:pt x="221716" y="8191"/>
                    <a:pt x="115178" y="-22575"/>
                    <a:pt x="50648" y="35147"/>
                  </a:cubicBezTo>
                  <a:cubicBezTo>
                    <a:pt x="-8371" y="87915"/>
                    <a:pt x="-3429" y="159734"/>
                    <a:pt x="5125" y="193452"/>
                  </a:cubicBezTo>
                  <a:cubicBezTo>
                    <a:pt x="13678" y="227171"/>
                    <a:pt x="30975" y="273176"/>
                    <a:pt x="57681" y="275748"/>
                  </a:cubicBezTo>
                  <a:cubicBezTo>
                    <a:pt x="84386" y="278320"/>
                    <a:pt x="221716" y="8191"/>
                    <a:pt x="221716" y="819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 name="Google Shape;2845;p37"/>
            <p:cNvSpPr/>
            <p:nvPr/>
          </p:nvSpPr>
          <p:spPr>
            <a:xfrm>
              <a:off x="6027515" y="513497"/>
              <a:ext cx="222025" cy="248990"/>
            </a:xfrm>
            <a:custGeom>
              <a:avLst/>
              <a:gdLst/>
              <a:ahLst/>
              <a:cxnLst/>
              <a:rect l="l" t="t" r="r" b="b"/>
              <a:pathLst>
                <a:path w="274953" h="308347" extrusionOk="0">
                  <a:moveTo>
                    <a:pt x="219342" y="0"/>
                  </a:moveTo>
                  <a:cubicBezTo>
                    <a:pt x="219342" y="0"/>
                    <a:pt x="212310" y="119063"/>
                    <a:pt x="214495" y="127825"/>
                  </a:cubicBezTo>
                  <a:cubicBezTo>
                    <a:pt x="216681" y="136588"/>
                    <a:pt x="261159" y="144971"/>
                    <a:pt x="273609" y="155353"/>
                  </a:cubicBezTo>
                  <a:cubicBezTo>
                    <a:pt x="286059" y="165735"/>
                    <a:pt x="208983" y="286512"/>
                    <a:pt x="169828" y="304419"/>
                  </a:cubicBezTo>
                  <a:cubicBezTo>
                    <a:pt x="130672" y="322326"/>
                    <a:pt x="9308" y="276606"/>
                    <a:pt x="945" y="216122"/>
                  </a:cubicBezTo>
                  <a:cubicBezTo>
                    <a:pt x="-6848" y="160401"/>
                    <a:pt x="35634" y="117158"/>
                    <a:pt x="51981" y="101822"/>
                  </a:cubicBezTo>
                  <a:cubicBezTo>
                    <a:pt x="63100" y="100841"/>
                    <a:pt x="74276" y="100555"/>
                    <a:pt x="85434" y="100965"/>
                  </a:cubicBezTo>
                  <a:lnTo>
                    <a:pt x="89045" y="43243"/>
                  </a:lnTo>
                  <a:cubicBezTo>
                    <a:pt x="142457" y="26575"/>
                    <a:pt x="219342" y="0"/>
                    <a:pt x="219342"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 name="Google Shape;2846;p37"/>
            <p:cNvSpPr/>
            <p:nvPr/>
          </p:nvSpPr>
          <p:spPr>
            <a:xfrm>
              <a:off x="5963282" y="594790"/>
              <a:ext cx="323371" cy="372912"/>
            </a:xfrm>
            <a:custGeom>
              <a:avLst/>
              <a:gdLst/>
              <a:ahLst/>
              <a:cxnLst/>
              <a:rect l="l" t="t" r="r" b="b"/>
              <a:pathLst>
                <a:path w="400459" h="461811" extrusionOk="0">
                  <a:moveTo>
                    <a:pt x="315417" y="38688"/>
                  </a:moveTo>
                  <a:cubicBezTo>
                    <a:pt x="348776" y="43832"/>
                    <a:pt x="386981" y="61739"/>
                    <a:pt x="392208" y="80027"/>
                  </a:cubicBezTo>
                  <a:cubicBezTo>
                    <a:pt x="398290" y="101363"/>
                    <a:pt x="411216" y="202042"/>
                    <a:pt x="382704" y="278718"/>
                  </a:cubicBezTo>
                  <a:cubicBezTo>
                    <a:pt x="354193" y="355394"/>
                    <a:pt x="334330" y="404067"/>
                    <a:pt x="317793" y="437024"/>
                  </a:cubicBezTo>
                  <a:cubicBezTo>
                    <a:pt x="317793" y="437024"/>
                    <a:pt x="173431" y="499126"/>
                    <a:pt x="57009" y="426737"/>
                  </a:cubicBezTo>
                  <a:cubicBezTo>
                    <a:pt x="57009" y="426737"/>
                    <a:pt x="49026" y="344631"/>
                    <a:pt x="48456" y="300721"/>
                  </a:cubicBezTo>
                  <a:cubicBezTo>
                    <a:pt x="-58937" y="206804"/>
                    <a:pt x="32870" y="91171"/>
                    <a:pt x="123916" y="969"/>
                  </a:cubicBezTo>
                  <a:cubicBezTo>
                    <a:pt x="134807" y="-136"/>
                    <a:pt x="145784" y="-298"/>
                    <a:pt x="156704" y="493"/>
                  </a:cubicBezTo>
                  <a:cubicBezTo>
                    <a:pt x="156704" y="493"/>
                    <a:pt x="75447" y="96791"/>
                    <a:pt x="131899" y="151464"/>
                  </a:cubicBezTo>
                  <a:cubicBezTo>
                    <a:pt x="252693" y="114793"/>
                    <a:pt x="276737" y="60405"/>
                    <a:pt x="315417" y="38688"/>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 name="Google Shape;2847;p37"/>
            <p:cNvSpPr/>
            <p:nvPr/>
          </p:nvSpPr>
          <p:spPr>
            <a:xfrm>
              <a:off x="6020709" y="289521"/>
              <a:ext cx="238064" cy="294179"/>
            </a:xfrm>
            <a:custGeom>
              <a:avLst/>
              <a:gdLst/>
              <a:ahLst/>
              <a:cxnLst/>
              <a:rect l="l" t="t" r="r" b="b"/>
              <a:pathLst>
                <a:path w="294816" h="364308" extrusionOk="0">
                  <a:moveTo>
                    <a:pt x="6143" y="129898"/>
                  </a:moveTo>
                  <a:lnTo>
                    <a:pt x="6143" y="129898"/>
                  </a:lnTo>
                  <a:cubicBezTo>
                    <a:pt x="18118" y="53698"/>
                    <a:pt x="73240" y="-4405"/>
                    <a:pt x="151931" y="263"/>
                  </a:cubicBezTo>
                  <a:cubicBezTo>
                    <a:pt x="235318" y="4873"/>
                    <a:pt x="299183" y="76348"/>
                    <a:pt x="294583" y="159921"/>
                  </a:cubicBezTo>
                  <a:cubicBezTo>
                    <a:pt x="291970" y="207365"/>
                    <a:pt x="267307" y="250837"/>
                    <a:pt x="227961" y="277345"/>
                  </a:cubicBezTo>
                  <a:cubicBezTo>
                    <a:pt x="225244" y="288937"/>
                    <a:pt x="221157" y="300157"/>
                    <a:pt x="215797" y="310778"/>
                  </a:cubicBezTo>
                  <a:cubicBezTo>
                    <a:pt x="187855" y="343353"/>
                    <a:pt x="113916" y="363927"/>
                    <a:pt x="89492" y="364308"/>
                  </a:cubicBezTo>
                  <a:cubicBezTo>
                    <a:pt x="68298" y="364308"/>
                    <a:pt x="50146" y="344782"/>
                    <a:pt x="30283" y="311921"/>
                  </a:cubicBezTo>
                  <a:cubicBezTo>
                    <a:pt x="-10774" y="243436"/>
                    <a:pt x="-319" y="167617"/>
                    <a:pt x="6143" y="129898"/>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 name="Google Shape;2848;p37"/>
            <p:cNvSpPr/>
            <p:nvPr/>
          </p:nvSpPr>
          <p:spPr>
            <a:xfrm>
              <a:off x="6029967" y="288305"/>
              <a:ext cx="239492" cy="225171"/>
            </a:xfrm>
            <a:custGeom>
              <a:avLst/>
              <a:gdLst/>
              <a:ahLst/>
              <a:cxnLst/>
              <a:rect l="l" t="t" r="r" b="b"/>
              <a:pathLst>
                <a:path w="296585" h="278850" extrusionOk="0">
                  <a:moveTo>
                    <a:pt x="164891" y="3197"/>
                  </a:moveTo>
                  <a:cubicBezTo>
                    <a:pt x="220108" y="13961"/>
                    <a:pt x="265441" y="29582"/>
                    <a:pt x="280457" y="83874"/>
                  </a:cubicBezTo>
                  <a:cubicBezTo>
                    <a:pt x="290721" y="121307"/>
                    <a:pt x="304121" y="192554"/>
                    <a:pt x="291386" y="222653"/>
                  </a:cubicBezTo>
                  <a:lnTo>
                    <a:pt x="283403" y="244370"/>
                  </a:lnTo>
                  <a:lnTo>
                    <a:pt x="216876" y="278851"/>
                  </a:lnTo>
                  <a:cubicBezTo>
                    <a:pt x="216876" y="278851"/>
                    <a:pt x="185704" y="252848"/>
                    <a:pt x="195398" y="176457"/>
                  </a:cubicBezTo>
                  <a:cubicBezTo>
                    <a:pt x="194980" y="166227"/>
                    <a:pt x="191692" y="156321"/>
                    <a:pt x="185894" y="147882"/>
                  </a:cubicBezTo>
                  <a:cubicBezTo>
                    <a:pt x="181580" y="140729"/>
                    <a:pt x="178367" y="132956"/>
                    <a:pt x="176390" y="124832"/>
                  </a:cubicBezTo>
                  <a:cubicBezTo>
                    <a:pt x="168531" y="104162"/>
                    <a:pt x="153001" y="87332"/>
                    <a:pt x="133053" y="77873"/>
                  </a:cubicBezTo>
                  <a:cubicBezTo>
                    <a:pt x="83348" y="49870"/>
                    <a:pt x="10454" y="74063"/>
                    <a:pt x="0" y="84160"/>
                  </a:cubicBezTo>
                  <a:cubicBezTo>
                    <a:pt x="33929" y="14627"/>
                    <a:pt x="100645" y="-9376"/>
                    <a:pt x="164891" y="3197"/>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 name="Google Shape;2849;p37"/>
            <p:cNvSpPr/>
            <p:nvPr/>
          </p:nvSpPr>
          <p:spPr>
            <a:xfrm>
              <a:off x="6069645" y="2237688"/>
              <a:ext cx="188076" cy="143860"/>
            </a:xfrm>
            <a:custGeom>
              <a:avLst/>
              <a:gdLst/>
              <a:ahLst/>
              <a:cxnLst/>
              <a:rect l="l" t="t" r="r" b="b"/>
              <a:pathLst>
                <a:path w="232912" h="178155" extrusionOk="0">
                  <a:moveTo>
                    <a:pt x="216022" y="5"/>
                  </a:moveTo>
                  <a:cubicBezTo>
                    <a:pt x="188081" y="22769"/>
                    <a:pt x="144649" y="7053"/>
                    <a:pt x="142558" y="9053"/>
                  </a:cubicBezTo>
                  <a:cubicBezTo>
                    <a:pt x="114047" y="37628"/>
                    <a:pt x="71755" y="62489"/>
                    <a:pt x="40202" y="87444"/>
                  </a:cubicBezTo>
                  <a:cubicBezTo>
                    <a:pt x="22810" y="101160"/>
                    <a:pt x="-4276" y="119543"/>
                    <a:pt x="571" y="145927"/>
                  </a:cubicBezTo>
                  <a:cubicBezTo>
                    <a:pt x="9410" y="193076"/>
                    <a:pt x="84775" y="178598"/>
                    <a:pt x="113191" y="164120"/>
                  </a:cubicBezTo>
                  <a:cubicBezTo>
                    <a:pt x="141608" y="149642"/>
                    <a:pt x="164797" y="126020"/>
                    <a:pt x="191692" y="109066"/>
                  </a:cubicBezTo>
                  <a:cubicBezTo>
                    <a:pt x="210700" y="97064"/>
                    <a:pt x="229708" y="90873"/>
                    <a:pt x="232749" y="66584"/>
                  </a:cubicBezTo>
                  <a:cubicBezTo>
                    <a:pt x="234555" y="51916"/>
                    <a:pt x="220964" y="-567"/>
                    <a:pt x="216022" y="5"/>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 name="Google Shape;2850;p37"/>
            <p:cNvSpPr/>
            <p:nvPr/>
          </p:nvSpPr>
          <p:spPr>
            <a:xfrm>
              <a:off x="6070415" y="2283614"/>
              <a:ext cx="187263" cy="97891"/>
            </a:xfrm>
            <a:custGeom>
              <a:avLst/>
              <a:gdLst/>
              <a:ahLst/>
              <a:cxnLst/>
              <a:rect l="l" t="t" r="r" b="b"/>
              <a:pathLst>
                <a:path w="231905" h="121227" extrusionOk="0">
                  <a:moveTo>
                    <a:pt x="231417" y="0"/>
                  </a:moveTo>
                  <a:cubicBezTo>
                    <a:pt x="227711" y="23241"/>
                    <a:pt x="209083" y="29623"/>
                    <a:pt x="190076" y="41434"/>
                  </a:cubicBezTo>
                  <a:cubicBezTo>
                    <a:pt x="162705" y="58483"/>
                    <a:pt x="138660" y="83058"/>
                    <a:pt x="110244" y="97441"/>
                  </a:cubicBezTo>
                  <a:cubicBezTo>
                    <a:pt x="84013" y="110776"/>
                    <a:pt x="18437" y="124015"/>
                    <a:pt x="0" y="90392"/>
                  </a:cubicBezTo>
                  <a:cubicBezTo>
                    <a:pt x="10074" y="135826"/>
                    <a:pt x="84108" y="121539"/>
                    <a:pt x="112240" y="107251"/>
                  </a:cubicBezTo>
                  <a:cubicBezTo>
                    <a:pt x="140371" y="92964"/>
                    <a:pt x="163845" y="69151"/>
                    <a:pt x="190741" y="52197"/>
                  </a:cubicBezTo>
                  <a:cubicBezTo>
                    <a:pt x="209748" y="40196"/>
                    <a:pt x="228756" y="34004"/>
                    <a:pt x="231797" y="9715"/>
                  </a:cubicBezTo>
                  <a:cubicBezTo>
                    <a:pt x="232025" y="6477"/>
                    <a:pt x="231892" y="3219"/>
                    <a:pt x="23141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 name="Google Shape;2851;p37"/>
            <p:cNvSpPr/>
            <p:nvPr/>
          </p:nvSpPr>
          <p:spPr>
            <a:xfrm>
              <a:off x="5927157" y="2205996"/>
              <a:ext cx="172547" cy="133696"/>
            </a:xfrm>
            <a:custGeom>
              <a:avLst/>
              <a:gdLst/>
              <a:ahLst/>
              <a:cxnLst/>
              <a:rect l="l" t="t" r="r" b="b"/>
              <a:pathLst>
                <a:path w="213680" h="165568" extrusionOk="0">
                  <a:moveTo>
                    <a:pt x="196496" y="5"/>
                  </a:moveTo>
                  <a:cubicBezTo>
                    <a:pt x="170931" y="20864"/>
                    <a:pt x="132345" y="9530"/>
                    <a:pt x="130445" y="11054"/>
                  </a:cubicBezTo>
                  <a:cubicBezTo>
                    <a:pt x="104404" y="37247"/>
                    <a:pt x="65819" y="59726"/>
                    <a:pt x="36927" y="82491"/>
                  </a:cubicBezTo>
                  <a:cubicBezTo>
                    <a:pt x="20961" y="95064"/>
                    <a:pt x="-3939" y="111924"/>
                    <a:pt x="528" y="136022"/>
                  </a:cubicBezTo>
                  <a:cubicBezTo>
                    <a:pt x="8606" y="179265"/>
                    <a:pt x="77604" y="165930"/>
                    <a:pt x="103644" y="152786"/>
                  </a:cubicBezTo>
                  <a:cubicBezTo>
                    <a:pt x="129684" y="139641"/>
                    <a:pt x="151163" y="117638"/>
                    <a:pt x="175588" y="102303"/>
                  </a:cubicBezTo>
                  <a:cubicBezTo>
                    <a:pt x="193170" y="91350"/>
                    <a:pt x="210466" y="85634"/>
                    <a:pt x="213603" y="63441"/>
                  </a:cubicBezTo>
                  <a:cubicBezTo>
                    <a:pt x="214838" y="50011"/>
                    <a:pt x="201058" y="-567"/>
                    <a:pt x="196496" y="5"/>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 name="Google Shape;2852;p37"/>
            <p:cNvSpPr/>
            <p:nvPr/>
          </p:nvSpPr>
          <p:spPr>
            <a:xfrm>
              <a:off x="5927737" y="2249998"/>
              <a:ext cx="171800" cy="89748"/>
            </a:xfrm>
            <a:custGeom>
              <a:avLst/>
              <a:gdLst/>
              <a:ahLst/>
              <a:cxnLst/>
              <a:rect l="l" t="t" r="r" b="b"/>
              <a:pathLst>
                <a:path w="212755" h="111143" extrusionOk="0">
                  <a:moveTo>
                    <a:pt x="212124" y="0"/>
                  </a:moveTo>
                  <a:cubicBezTo>
                    <a:pt x="208798" y="21241"/>
                    <a:pt x="191691" y="27146"/>
                    <a:pt x="174109" y="38100"/>
                  </a:cubicBezTo>
                  <a:cubicBezTo>
                    <a:pt x="149019" y="53721"/>
                    <a:pt x="126590" y="76200"/>
                    <a:pt x="100930" y="89344"/>
                  </a:cubicBezTo>
                  <a:cubicBezTo>
                    <a:pt x="76886" y="101632"/>
                    <a:pt x="16917" y="113728"/>
                    <a:pt x="0" y="82867"/>
                  </a:cubicBezTo>
                  <a:cubicBezTo>
                    <a:pt x="9504" y="124492"/>
                    <a:pt x="76980" y="111442"/>
                    <a:pt x="102736" y="98393"/>
                  </a:cubicBezTo>
                  <a:cubicBezTo>
                    <a:pt x="128491" y="85344"/>
                    <a:pt x="150255" y="63246"/>
                    <a:pt x="174679" y="47911"/>
                  </a:cubicBezTo>
                  <a:cubicBezTo>
                    <a:pt x="192261" y="36957"/>
                    <a:pt x="209558" y="31242"/>
                    <a:pt x="212694" y="9049"/>
                  </a:cubicBezTo>
                  <a:cubicBezTo>
                    <a:pt x="212866" y="6020"/>
                    <a:pt x="212676" y="2981"/>
                    <a:pt x="212124"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 name="Google Shape;2853;p37"/>
            <p:cNvSpPr/>
            <p:nvPr/>
          </p:nvSpPr>
          <p:spPr>
            <a:xfrm>
              <a:off x="5955035" y="963103"/>
              <a:ext cx="368082" cy="1288142"/>
            </a:xfrm>
            <a:custGeom>
              <a:avLst/>
              <a:gdLst/>
              <a:ahLst/>
              <a:cxnLst/>
              <a:rect l="l" t="t" r="r" b="b"/>
              <a:pathLst>
                <a:path w="455829" h="1595222" extrusionOk="0">
                  <a:moveTo>
                    <a:pt x="11434" y="236696"/>
                  </a:moveTo>
                  <a:cubicBezTo>
                    <a:pt x="23694" y="140208"/>
                    <a:pt x="58953" y="0"/>
                    <a:pt x="58953" y="0"/>
                  </a:cubicBezTo>
                  <a:cubicBezTo>
                    <a:pt x="92720" y="15859"/>
                    <a:pt x="129281" y="24889"/>
                    <a:pt x="166536" y="26575"/>
                  </a:cubicBezTo>
                  <a:cubicBezTo>
                    <a:pt x="228691" y="29718"/>
                    <a:pt x="328101" y="10859"/>
                    <a:pt x="328101" y="10859"/>
                  </a:cubicBezTo>
                  <a:cubicBezTo>
                    <a:pt x="345540" y="41281"/>
                    <a:pt x="364576" y="70752"/>
                    <a:pt x="385123" y="99155"/>
                  </a:cubicBezTo>
                  <a:cubicBezTo>
                    <a:pt x="412875" y="137731"/>
                    <a:pt x="466856" y="222409"/>
                    <a:pt x="453836" y="370332"/>
                  </a:cubicBezTo>
                  <a:cubicBezTo>
                    <a:pt x="445282" y="467011"/>
                    <a:pt x="391301" y="877443"/>
                    <a:pt x="391301" y="877443"/>
                  </a:cubicBezTo>
                  <a:cubicBezTo>
                    <a:pt x="412295" y="946490"/>
                    <a:pt x="423452" y="1018156"/>
                    <a:pt x="424469" y="1090327"/>
                  </a:cubicBezTo>
                  <a:cubicBezTo>
                    <a:pt x="423899" y="1150048"/>
                    <a:pt x="408218" y="1251490"/>
                    <a:pt x="390635" y="1345311"/>
                  </a:cubicBezTo>
                  <a:lnTo>
                    <a:pt x="358418" y="1578293"/>
                  </a:lnTo>
                  <a:cubicBezTo>
                    <a:pt x="358418" y="1578293"/>
                    <a:pt x="315556" y="1609344"/>
                    <a:pt x="284953" y="1587341"/>
                  </a:cubicBezTo>
                  <a:lnTo>
                    <a:pt x="288850" y="1359408"/>
                  </a:lnTo>
                  <a:cubicBezTo>
                    <a:pt x="285049" y="1303592"/>
                    <a:pt x="279346" y="1221296"/>
                    <a:pt x="276020" y="1168908"/>
                  </a:cubicBezTo>
                  <a:cubicBezTo>
                    <a:pt x="270223" y="1083183"/>
                    <a:pt x="254921" y="947356"/>
                    <a:pt x="250550" y="913352"/>
                  </a:cubicBezTo>
                  <a:cubicBezTo>
                    <a:pt x="246178" y="879348"/>
                    <a:pt x="235249" y="820103"/>
                    <a:pt x="230117" y="753618"/>
                  </a:cubicBezTo>
                  <a:cubicBezTo>
                    <a:pt x="224985" y="687134"/>
                    <a:pt x="199895" y="349282"/>
                    <a:pt x="199895" y="349282"/>
                  </a:cubicBezTo>
                  <a:lnTo>
                    <a:pt x="196473" y="412528"/>
                  </a:lnTo>
                  <a:cubicBezTo>
                    <a:pt x="196473" y="412528"/>
                    <a:pt x="193147" y="515303"/>
                    <a:pt x="178416" y="641985"/>
                  </a:cubicBezTo>
                  <a:cubicBezTo>
                    <a:pt x="163685" y="768668"/>
                    <a:pt x="158553" y="824960"/>
                    <a:pt x="158553" y="824960"/>
                  </a:cubicBezTo>
                  <a:cubicBezTo>
                    <a:pt x="158553" y="824960"/>
                    <a:pt x="184118" y="872109"/>
                    <a:pt x="187065" y="906780"/>
                  </a:cubicBezTo>
                  <a:cubicBezTo>
                    <a:pt x="189630" y="934212"/>
                    <a:pt x="220898" y="1150906"/>
                    <a:pt x="202271" y="1261110"/>
                  </a:cubicBezTo>
                  <a:lnTo>
                    <a:pt x="164256" y="1541336"/>
                  </a:lnTo>
                  <a:cubicBezTo>
                    <a:pt x="144782" y="1554832"/>
                    <a:pt x="120015" y="1558090"/>
                    <a:pt x="97729" y="1550098"/>
                  </a:cubicBezTo>
                  <a:lnTo>
                    <a:pt x="75205" y="1267682"/>
                  </a:lnTo>
                  <a:cubicBezTo>
                    <a:pt x="60094" y="1160145"/>
                    <a:pt x="27686" y="932307"/>
                    <a:pt x="23124" y="902684"/>
                  </a:cubicBezTo>
                  <a:cubicBezTo>
                    <a:pt x="16662" y="863727"/>
                    <a:pt x="11340" y="844487"/>
                    <a:pt x="4117" y="721709"/>
                  </a:cubicBezTo>
                  <a:cubicBezTo>
                    <a:pt x="-3106" y="598932"/>
                    <a:pt x="-920" y="333185"/>
                    <a:pt x="11434" y="236696"/>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 name="Google Shape;2854;p37"/>
            <p:cNvSpPr/>
            <p:nvPr/>
          </p:nvSpPr>
          <p:spPr>
            <a:xfrm>
              <a:off x="5939457" y="937334"/>
              <a:ext cx="391797" cy="856741"/>
            </a:xfrm>
            <a:custGeom>
              <a:avLst/>
              <a:gdLst/>
              <a:ahLst/>
              <a:cxnLst/>
              <a:rect l="l" t="t" r="r" b="b"/>
              <a:pathLst>
                <a:path w="485198" h="1060979" extrusionOk="0">
                  <a:moveTo>
                    <a:pt x="347391" y="12859"/>
                  </a:moveTo>
                  <a:lnTo>
                    <a:pt x="430264" y="179832"/>
                  </a:lnTo>
                  <a:cubicBezTo>
                    <a:pt x="430264" y="179832"/>
                    <a:pt x="556855" y="365474"/>
                    <a:pt x="425702" y="842772"/>
                  </a:cubicBezTo>
                  <a:lnTo>
                    <a:pt x="450317" y="990029"/>
                  </a:lnTo>
                  <a:cubicBezTo>
                    <a:pt x="450317" y="990029"/>
                    <a:pt x="202078" y="1149668"/>
                    <a:pt x="35952" y="990029"/>
                  </a:cubicBezTo>
                  <a:cubicBezTo>
                    <a:pt x="35952" y="990029"/>
                    <a:pt x="-21641" y="548926"/>
                    <a:pt x="8961" y="345567"/>
                  </a:cubicBezTo>
                  <a:cubicBezTo>
                    <a:pt x="26011" y="228591"/>
                    <a:pt x="51871" y="113071"/>
                    <a:pt x="86322" y="0"/>
                  </a:cubicBezTo>
                  <a:cubicBezTo>
                    <a:pt x="86322" y="0"/>
                    <a:pt x="126998" y="45053"/>
                    <a:pt x="336367" y="15335"/>
                  </a:cubicBezTo>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 name="Google Shape;2855;p37"/>
            <p:cNvSpPr/>
            <p:nvPr/>
          </p:nvSpPr>
          <p:spPr>
            <a:xfrm>
              <a:off x="5733626" y="681017"/>
              <a:ext cx="564393" cy="492344"/>
            </a:xfrm>
            <a:custGeom>
              <a:avLst/>
              <a:gdLst/>
              <a:ahLst/>
              <a:cxnLst/>
              <a:rect l="l" t="t" r="r" b="b"/>
              <a:pathLst>
                <a:path w="698939" h="609714" extrusionOk="0">
                  <a:moveTo>
                    <a:pt x="82790" y="448837"/>
                  </a:moveTo>
                  <a:cubicBezTo>
                    <a:pt x="101798" y="452457"/>
                    <a:pt x="119950" y="448361"/>
                    <a:pt x="146561" y="455600"/>
                  </a:cubicBezTo>
                  <a:cubicBezTo>
                    <a:pt x="166452" y="461905"/>
                    <a:pt x="187190" y="465125"/>
                    <a:pt x="208050" y="465125"/>
                  </a:cubicBezTo>
                  <a:cubicBezTo>
                    <a:pt x="230669" y="465125"/>
                    <a:pt x="294155" y="433407"/>
                    <a:pt x="348611" y="395116"/>
                  </a:cubicBezTo>
                  <a:cubicBezTo>
                    <a:pt x="412762" y="350063"/>
                    <a:pt x="476437" y="272244"/>
                    <a:pt x="499436" y="234811"/>
                  </a:cubicBezTo>
                  <a:cubicBezTo>
                    <a:pt x="548951" y="154038"/>
                    <a:pt x="596375" y="70695"/>
                    <a:pt x="611011" y="28023"/>
                  </a:cubicBezTo>
                  <a:cubicBezTo>
                    <a:pt x="628498" y="-23222"/>
                    <a:pt x="628118" y="11640"/>
                    <a:pt x="658530" y="10878"/>
                  </a:cubicBezTo>
                  <a:cubicBezTo>
                    <a:pt x="693979" y="10020"/>
                    <a:pt x="713082" y="23070"/>
                    <a:pt x="686471" y="92602"/>
                  </a:cubicBezTo>
                  <a:cubicBezTo>
                    <a:pt x="659860" y="162135"/>
                    <a:pt x="635626" y="210522"/>
                    <a:pt x="576322" y="292627"/>
                  </a:cubicBezTo>
                  <a:cubicBezTo>
                    <a:pt x="532918" y="354245"/>
                    <a:pt x="479260" y="407918"/>
                    <a:pt x="417704" y="451314"/>
                  </a:cubicBezTo>
                  <a:cubicBezTo>
                    <a:pt x="363608" y="489280"/>
                    <a:pt x="305151" y="520589"/>
                    <a:pt x="243595" y="544563"/>
                  </a:cubicBezTo>
                  <a:cubicBezTo>
                    <a:pt x="225823" y="551898"/>
                    <a:pt x="214513" y="561709"/>
                    <a:pt x="182295" y="579615"/>
                  </a:cubicBezTo>
                  <a:cubicBezTo>
                    <a:pt x="150381" y="597951"/>
                    <a:pt x="114514" y="608276"/>
                    <a:pt x="77753" y="609714"/>
                  </a:cubicBezTo>
                  <a:cubicBezTo>
                    <a:pt x="46961" y="608953"/>
                    <a:pt x="35937" y="603809"/>
                    <a:pt x="33371" y="597522"/>
                  </a:cubicBezTo>
                  <a:cubicBezTo>
                    <a:pt x="30139" y="589617"/>
                    <a:pt x="36127" y="584188"/>
                    <a:pt x="50193" y="582854"/>
                  </a:cubicBezTo>
                  <a:cubicBezTo>
                    <a:pt x="72688" y="582521"/>
                    <a:pt x="94936" y="578101"/>
                    <a:pt x="115864" y="569805"/>
                  </a:cubicBezTo>
                  <a:cubicBezTo>
                    <a:pt x="115864" y="569805"/>
                    <a:pt x="85166" y="574186"/>
                    <a:pt x="66634" y="575139"/>
                  </a:cubicBezTo>
                  <a:cubicBezTo>
                    <a:pt x="50088" y="576034"/>
                    <a:pt x="33504" y="574729"/>
                    <a:pt x="17310" y="571234"/>
                  </a:cubicBezTo>
                  <a:cubicBezTo>
                    <a:pt x="1723" y="567519"/>
                    <a:pt x="-7020" y="545421"/>
                    <a:pt x="7140" y="543706"/>
                  </a:cubicBezTo>
                  <a:cubicBezTo>
                    <a:pt x="21301" y="541992"/>
                    <a:pt x="32706" y="544659"/>
                    <a:pt x="60267" y="542849"/>
                  </a:cubicBezTo>
                  <a:cubicBezTo>
                    <a:pt x="74845" y="541935"/>
                    <a:pt x="89272" y="539277"/>
                    <a:pt x="103224" y="534943"/>
                  </a:cubicBezTo>
                  <a:cubicBezTo>
                    <a:pt x="84805" y="535105"/>
                    <a:pt x="66396" y="533772"/>
                    <a:pt x="48197" y="530943"/>
                  </a:cubicBezTo>
                  <a:cubicBezTo>
                    <a:pt x="33390" y="529543"/>
                    <a:pt x="19296" y="523885"/>
                    <a:pt x="7615" y="514655"/>
                  </a:cubicBezTo>
                  <a:cubicBezTo>
                    <a:pt x="1628" y="509702"/>
                    <a:pt x="583" y="495605"/>
                    <a:pt x="18450" y="495605"/>
                  </a:cubicBezTo>
                  <a:cubicBezTo>
                    <a:pt x="34511" y="495605"/>
                    <a:pt x="54659" y="503035"/>
                    <a:pt x="84976" y="498844"/>
                  </a:cubicBezTo>
                  <a:cubicBezTo>
                    <a:pt x="107310" y="495700"/>
                    <a:pt x="122992" y="490462"/>
                    <a:pt x="119190" y="487509"/>
                  </a:cubicBezTo>
                  <a:cubicBezTo>
                    <a:pt x="115388" y="484556"/>
                    <a:pt x="102748" y="487509"/>
                    <a:pt x="84311" y="480746"/>
                  </a:cubicBezTo>
                  <a:cubicBezTo>
                    <a:pt x="65874" y="473983"/>
                    <a:pt x="52949" y="457791"/>
                    <a:pt x="57225" y="448075"/>
                  </a:cubicBezTo>
                  <a:cubicBezTo>
                    <a:pt x="61502" y="438360"/>
                    <a:pt x="63593" y="445313"/>
                    <a:pt x="82790" y="448837"/>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 name="Google Shape;2856;p37"/>
            <p:cNvSpPr/>
            <p:nvPr/>
          </p:nvSpPr>
          <p:spPr>
            <a:xfrm>
              <a:off x="6171801" y="649512"/>
              <a:ext cx="135912" cy="159574"/>
            </a:xfrm>
            <a:custGeom>
              <a:avLst/>
              <a:gdLst/>
              <a:ahLst/>
              <a:cxnLst/>
              <a:rect l="l" t="t" r="r" b="b"/>
              <a:pathLst>
                <a:path w="168312" h="197615" extrusionOk="0">
                  <a:moveTo>
                    <a:pt x="127446" y="197527"/>
                  </a:moveTo>
                  <a:cubicBezTo>
                    <a:pt x="127446" y="197527"/>
                    <a:pt x="46188" y="201813"/>
                    <a:pt x="0" y="150759"/>
                  </a:cubicBezTo>
                  <a:lnTo>
                    <a:pt x="50085" y="45984"/>
                  </a:lnTo>
                  <a:cubicBezTo>
                    <a:pt x="50085" y="45984"/>
                    <a:pt x="73179" y="-12023"/>
                    <a:pt x="127351" y="2264"/>
                  </a:cubicBezTo>
                  <a:cubicBezTo>
                    <a:pt x="181522" y="16552"/>
                    <a:pt x="182378" y="92942"/>
                    <a:pt x="127446" y="19752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 name="Google Shape;2857;p37"/>
            <p:cNvSpPr/>
            <p:nvPr/>
          </p:nvSpPr>
          <p:spPr>
            <a:xfrm>
              <a:off x="5953447" y="594810"/>
              <a:ext cx="109819" cy="115441"/>
            </a:xfrm>
            <a:custGeom>
              <a:avLst/>
              <a:gdLst/>
              <a:ahLst/>
              <a:cxnLst/>
              <a:rect l="l" t="t" r="r" b="b"/>
              <a:pathLst>
                <a:path w="135999" h="142961" extrusionOk="0">
                  <a:moveTo>
                    <a:pt x="135999" y="944"/>
                  </a:moveTo>
                  <a:cubicBezTo>
                    <a:pt x="135999" y="944"/>
                    <a:pt x="70043" y="-19249"/>
                    <a:pt x="0" y="127150"/>
                  </a:cubicBezTo>
                  <a:lnTo>
                    <a:pt x="26231" y="142962"/>
                  </a:lnTo>
                  <a:cubicBezTo>
                    <a:pt x="26231" y="142962"/>
                    <a:pt x="95133" y="38473"/>
                    <a:pt x="135999" y="944"/>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14635084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a:xfrm>
            <a:off x="395536" y="225430"/>
            <a:ext cx="2808312" cy="584775"/>
          </a:xfrm>
        </p:spPr>
        <p:style>
          <a:lnRef idx="1">
            <a:schemeClr val="accent2"/>
          </a:lnRef>
          <a:fillRef idx="2">
            <a:schemeClr val="accent2"/>
          </a:fillRef>
          <a:effectRef idx="1">
            <a:schemeClr val="accent2"/>
          </a:effectRef>
          <a:fontRef idx="minor">
            <a:schemeClr val="dk1"/>
          </a:fontRef>
        </p:style>
        <p:txBody>
          <a:bodyPr wrap="square">
            <a:spAutoFit/>
          </a:bodyPr>
          <a:lstStyle/>
          <a:p>
            <a:r>
              <a:rPr lang="tr-TR" sz="3200" b="1" dirty="0">
                <a:solidFill>
                  <a:prstClr val="black"/>
                </a:solidFill>
                <a:latin typeface="Century Schoolbook"/>
                <a:ea typeface="+mn-ea"/>
                <a:cs typeface="+mn-cs"/>
              </a:rPr>
              <a:t>İşlemler</a:t>
            </a:r>
          </a:p>
        </p:txBody>
      </p:sp>
      <p:sp>
        <p:nvSpPr>
          <p:cNvPr id="3" name="İçerik Yer Tutucusu 2"/>
          <p:cNvSpPr>
            <a:spLocks noGrp="1"/>
          </p:cNvSpPr>
          <p:nvPr>
            <p:ph sz="quarter" idx="13"/>
          </p:nvPr>
        </p:nvSpPr>
        <p:spPr>
          <a:xfrm>
            <a:off x="0" y="1352550"/>
            <a:ext cx="4788024" cy="3790950"/>
          </a:xfrm>
        </p:spPr>
        <p:txBody>
          <a:bodyPr>
            <a:normAutofit lnSpcReduction="10000"/>
          </a:bodyPr>
          <a:lstStyle/>
          <a:p>
            <a:pPr marL="0" lvl="0" indent="0">
              <a:buNone/>
            </a:pPr>
            <a:r>
              <a:rPr lang="tr-TR" sz="4200" b="1" dirty="0">
                <a:effectLst>
                  <a:outerShdw blurRad="38100" dist="38100" dir="2700000" algn="tl">
                    <a:srgbClr val="000000">
                      <a:alpha val="43137"/>
                    </a:srgbClr>
                  </a:outerShdw>
                </a:effectLst>
              </a:rPr>
              <a:t>Etkinliğin Tanıtımı:</a:t>
            </a:r>
          </a:p>
          <a:p>
            <a:pPr marL="365760" lvl="1" indent="0">
              <a:buNone/>
            </a:pPr>
            <a:r>
              <a:rPr lang="tr-TR" sz="2800" b="1" dirty="0"/>
              <a:t>B-</a:t>
            </a:r>
            <a:r>
              <a:rPr lang="tr-TR" sz="2800" dirty="0"/>
              <a:t> Herkesin  iyi bildiği bir hikayeyi incelenebilir(örneğin, sınıfta okuduğunuz bir kitap gibi). Hikayede, eylemi kim açıklıyor? Eğer  bir başkası anlatsa, hikaye nasıl farklı olabilirdi?</a:t>
            </a:r>
            <a:endParaRPr lang="tr-TR" sz="4000" dirty="0"/>
          </a:p>
        </p:txBody>
      </p:sp>
      <p:pic>
        <p:nvPicPr>
          <p:cNvPr id="7170" name="Picture 2" descr="D:\STEM_ders_doc\gif_anim_resim\animated-cogs.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5148064" y="1635646"/>
            <a:ext cx="3714750" cy="3028950"/>
          </a:xfrm>
          <a:prstGeom prst="rect">
            <a:avLst/>
          </a:prstGeom>
          <a:noFill/>
          <a:extLst>
            <a:ext uri="{909E8E84-426E-40DD-AFC4-6F175D3DCCD1}">
              <a14:hiddenFill xmlns:a14="http://schemas.microsoft.com/office/drawing/2010/main">
                <a:solidFill>
                  <a:srgbClr val="FFFFFF"/>
                </a:solidFill>
              </a14:hiddenFill>
            </a:ext>
          </a:extLst>
        </p:spPr>
      </p:pic>
      <p:pic>
        <p:nvPicPr>
          <p:cNvPr id="7" name="image11.png"/>
          <p:cNvPicPr/>
          <p:nvPr/>
        </p:nvPicPr>
        <p:blipFill>
          <a:blip r:embed="rId3" cstate="print">
            <a:extLst>
              <a:ext uri="{28A0092B-C50C-407E-A947-70E740481C1C}">
                <a14:useLocalDpi xmlns:a14="http://schemas.microsoft.com/office/drawing/2010/main" val="0"/>
              </a:ext>
            </a:extLst>
          </a:blip>
          <a:srcRect/>
          <a:stretch>
            <a:fillRect/>
          </a:stretch>
        </p:blipFill>
        <p:spPr>
          <a:xfrm>
            <a:off x="7668344" y="-77922"/>
            <a:ext cx="1370846" cy="1275606"/>
          </a:xfrm>
          <a:prstGeom prst="rect">
            <a:avLst/>
          </a:prstGeom>
          <a:ln/>
        </p:spPr>
      </p:pic>
    </p:spTree>
    <p:extLst>
      <p:ext uri="{BB962C8B-B14F-4D97-AF65-F5344CB8AC3E}">
        <p14:creationId xmlns:p14="http://schemas.microsoft.com/office/powerpoint/2010/main" val="30284891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a:xfrm>
            <a:off x="395536" y="225430"/>
            <a:ext cx="2808312" cy="584775"/>
          </a:xfrm>
        </p:spPr>
        <p:style>
          <a:lnRef idx="1">
            <a:schemeClr val="accent2"/>
          </a:lnRef>
          <a:fillRef idx="2">
            <a:schemeClr val="accent2"/>
          </a:fillRef>
          <a:effectRef idx="1">
            <a:schemeClr val="accent2"/>
          </a:effectRef>
          <a:fontRef idx="minor">
            <a:schemeClr val="dk1"/>
          </a:fontRef>
        </p:style>
        <p:txBody>
          <a:bodyPr wrap="square">
            <a:spAutoFit/>
          </a:bodyPr>
          <a:lstStyle/>
          <a:p>
            <a:r>
              <a:rPr lang="tr-TR" sz="3200" b="1" dirty="0">
                <a:solidFill>
                  <a:prstClr val="black"/>
                </a:solidFill>
                <a:latin typeface="Century Schoolbook"/>
                <a:ea typeface="+mn-ea"/>
                <a:cs typeface="+mn-cs"/>
              </a:rPr>
              <a:t>İşlemler</a:t>
            </a:r>
          </a:p>
        </p:txBody>
      </p:sp>
      <p:sp>
        <p:nvSpPr>
          <p:cNvPr id="3" name="İçerik Yer Tutucusu 2"/>
          <p:cNvSpPr>
            <a:spLocks noGrp="1"/>
          </p:cNvSpPr>
          <p:nvPr>
            <p:ph sz="quarter" idx="13"/>
          </p:nvPr>
        </p:nvSpPr>
        <p:spPr>
          <a:xfrm>
            <a:off x="0" y="1352550"/>
            <a:ext cx="4788024" cy="3790950"/>
          </a:xfrm>
        </p:spPr>
        <p:txBody>
          <a:bodyPr>
            <a:normAutofit lnSpcReduction="10000"/>
          </a:bodyPr>
          <a:lstStyle/>
          <a:p>
            <a:pPr marL="0" lvl="0" indent="0">
              <a:buNone/>
            </a:pPr>
            <a:r>
              <a:rPr lang="tr-TR" sz="4200" b="1" dirty="0">
                <a:effectLst>
                  <a:outerShdw blurRad="38100" dist="38100" dir="2700000" algn="tl">
                    <a:srgbClr val="000000">
                      <a:alpha val="43137"/>
                    </a:srgbClr>
                  </a:outerShdw>
                </a:effectLst>
              </a:rPr>
              <a:t>Etkinliğin Tanıtımı:</a:t>
            </a:r>
          </a:p>
          <a:p>
            <a:pPr marL="365760" lvl="1" indent="0">
              <a:buNone/>
            </a:pPr>
            <a:r>
              <a:rPr lang="tr-TR" sz="2800" b="1" dirty="0"/>
              <a:t>C-</a:t>
            </a:r>
            <a:r>
              <a:rPr lang="tr-TR" sz="2800" dirty="0"/>
              <a:t> Örnek olarak tavşan ile kaplumbağanın yarış hikayesi seçilebilir. Bu hikayeyi yukarıda anlatılanlara göre tekrar hatırlayarak  yukarıdaki </a:t>
            </a:r>
            <a:r>
              <a:rPr lang="tr-TR" sz="2800" dirty="0" err="1"/>
              <a:t>maddeki</a:t>
            </a:r>
            <a:r>
              <a:rPr lang="tr-TR" sz="2800" dirty="0"/>
              <a:t> sorulara cevaplar arayınız.</a:t>
            </a:r>
          </a:p>
        </p:txBody>
      </p:sp>
      <p:pic>
        <p:nvPicPr>
          <p:cNvPr id="7170" name="Picture 2" descr="D:\STEM_ders_doc\gif_anim_resim\animated-cogs.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5148064" y="1635646"/>
            <a:ext cx="3714750" cy="3028950"/>
          </a:xfrm>
          <a:prstGeom prst="rect">
            <a:avLst/>
          </a:prstGeom>
          <a:noFill/>
          <a:extLst>
            <a:ext uri="{909E8E84-426E-40DD-AFC4-6F175D3DCCD1}">
              <a14:hiddenFill xmlns:a14="http://schemas.microsoft.com/office/drawing/2010/main">
                <a:solidFill>
                  <a:srgbClr val="FFFFFF"/>
                </a:solidFill>
              </a14:hiddenFill>
            </a:ext>
          </a:extLst>
        </p:spPr>
      </p:pic>
      <p:pic>
        <p:nvPicPr>
          <p:cNvPr id="7" name="image11.png"/>
          <p:cNvPicPr/>
          <p:nvPr/>
        </p:nvPicPr>
        <p:blipFill>
          <a:blip r:embed="rId3" cstate="print">
            <a:extLst>
              <a:ext uri="{28A0092B-C50C-407E-A947-70E740481C1C}">
                <a14:useLocalDpi xmlns:a14="http://schemas.microsoft.com/office/drawing/2010/main" val="0"/>
              </a:ext>
            </a:extLst>
          </a:blip>
          <a:srcRect/>
          <a:stretch>
            <a:fillRect/>
          </a:stretch>
        </p:blipFill>
        <p:spPr>
          <a:xfrm>
            <a:off x="7668344" y="-77922"/>
            <a:ext cx="1370846" cy="1275606"/>
          </a:xfrm>
          <a:prstGeom prst="rect">
            <a:avLst/>
          </a:prstGeom>
          <a:ln/>
        </p:spPr>
      </p:pic>
    </p:spTree>
    <p:extLst>
      <p:ext uri="{BB962C8B-B14F-4D97-AF65-F5344CB8AC3E}">
        <p14:creationId xmlns:p14="http://schemas.microsoft.com/office/powerpoint/2010/main" val="6164223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Geniş Ekran Sunu">
  <a:themeElements>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Median">
      <a:maj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shade val="45000"/>
                <a:satMod val="150000"/>
              </a:schemeClr>
            </a:gs>
            <a:gs pos="35000">
              <a:schemeClr val="phClr">
                <a:shade val="60000"/>
                <a:satMod val="150000"/>
              </a:schemeClr>
            </a:gs>
            <a:gs pos="100000">
              <a:schemeClr val="phClr">
                <a:tint val="97000"/>
                <a:satMod val="200000"/>
              </a:schemeClr>
            </a:gs>
          </a:gsLst>
          <a:lin ang="16200000" scaled="1"/>
        </a:gradFill>
        <a:blipFill>
          <a:blip xmlns:r="http://schemas.openxmlformats.org/officeDocument/2006/relationships" r:embed="rId1">
            <a:duotone>
              <a:schemeClr val="phClr">
                <a:shade val="90000"/>
                <a:satMod val="140000"/>
              </a:schemeClr>
              <a:schemeClr val="phClr">
                <a:satMod val="120000"/>
              </a:schemeClr>
            </a:duotone>
          </a:blip>
          <a:tile tx="0" ty="0" sx="100000" sy="100000" flip="none" algn="t"/>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0000"/>
                <a:satMod val="155000"/>
              </a:schemeClr>
            </a:gs>
            <a:gs pos="65000">
              <a:schemeClr val="phClr">
                <a:shade val="85000"/>
                <a:satMod val="155000"/>
              </a:schemeClr>
            </a:gs>
            <a:gs pos="100000">
              <a:schemeClr val="phClr">
                <a:shade val="95000"/>
                <a:satMod val="155000"/>
              </a:schemeClr>
            </a:gs>
          </a:gsLst>
          <a:lin ang="16200000" scaled="0"/>
        </a:gradFill>
      </a:fillStyleLst>
      <a:lnStyleLst>
        <a:ln w="6350" cap="rnd" cmpd="sng" algn="ctr">
          <a:solidFill>
            <a:schemeClr val="phClr">
              <a:shade val="95000"/>
              <a:satMod val="105000"/>
            </a:schemeClr>
          </a:solidFill>
          <a:prstDash val="solid"/>
        </a:ln>
        <a:ln w="25400" cap="rnd" cmpd="sng" algn="ctr">
          <a:solidFill>
            <a:schemeClr val="phClr"/>
          </a:solidFill>
          <a:prstDash val="solid"/>
        </a:ln>
        <a:ln w="34925" cap="rnd" cmpd="sng" algn="ctr">
          <a:solidFill>
            <a:schemeClr val="phClr"/>
          </a:solidFill>
          <a:prstDash val="solid"/>
        </a:ln>
      </a:lnStyleLst>
      <a:effectStyleLst>
        <a:effectStyle>
          <a:effectLst>
            <a:outerShdw blurRad="50800" algn="tl" rotWithShape="0">
              <a:srgbClr val="000000">
                <a:alpha val="64000"/>
              </a:srgbClr>
            </a:outerShdw>
          </a:effectLst>
        </a:effectStyle>
        <a:effectStyle>
          <a:effectLst>
            <a:outerShdw blurRad="39000" dist="25400" dir="5400000">
              <a:srgbClr val="000000">
                <a:alpha val="35000"/>
              </a:srgbClr>
            </a:outerShdw>
          </a:effectLst>
        </a:effectStyle>
        <a:effectStyle>
          <a:effectLst>
            <a:outerShdw blurRad="39000" dist="25400" dir="5400000">
              <a:srgbClr val="000000">
                <a:alpha val="35000"/>
              </a:srgbClr>
            </a:outerShdw>
          </a:effectLst>
          <a:scene3d>
            <a:camera prst="orthographicFront" fov="0">
              <a:rot lat="0" lon="0" rev="0"/>
            </a:camera>
            <a:lightRig rig="threePt" dir="t">
              <a:rot lat="0" lon="0" rev="0"/>
            </a:lightRig>
          </a:scene3d>
          <a:sp3d prstMaterial="matte">
            <a:bevelT h="22225"/>
          </a:sp3d>
        </a:effectStyle>
      </a:effectStyleLst>
      <a:bgFillStyleLst>
        <a:solidFill>
          <a:schemeClr val="phClr"/>
        </a:solidFill>
        <a:gradFill rotWithShape="1">
          <a:gsLst>
            <a:gs pos="0">
              <a:schemeClr val="phClr">
                <a:shade val="50000"/>
                <a:satMod val="155000"/>
              </a:schemeClr>
            </a:gs>
            <a:gs pos="35000">
              <a:schemeClr val="phClr">
                <a:shade val="75000"/>
                <a:satMod val="155000"/>
              </a:schemeClr>
            </a:gs>
            <a:gs pos="100000">
              <a:schemeClr val="phClr">
                <a:tint val="80000"/>
                <a:satMod val="255000"/>
              </a:schemeClr>
            </a:gs>
          </a:gsLst>
          <a:lin ang="16200000" scaled="0"/>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WidescreenPresentation</Template>
  <TotalTime>0</TotalTime>
  <Words>718</Words>
  <Application>Microsoft Office PowerPoint</Application>
  <PresentationFormat>Ekran Gösterisi (16:9)</PresentationFormat>
  <Paragraphs>94</Paragraphs>
  <Slides>28</Slides>
  <Notes>11</Notes>
  <HiddenSlides>0</HiddenSlides>
  <MMClips>5</MMClips>
  <ScaleCrop>false</ScaleCrop>
  <HeadingPairs>
    <vt:vector size="6" baseType="variant">
      <vt:variant>
        <vt:lpstr>Kullanılan Yazı Tipleri</vt:lpstr>
      </vt:variant>
      <vt:variant>
        <vt:i4>9</vt:i4>
      </vt:variant>
      <vt:variant>
        <vt:lpstr>Tema</vt:lpstr>
      </vt:variant>
      <vt:variant>
        <vt:i4>1</vt:i4>
      </vt:variant>
      <vt:variant>
        <vt:lpstr>Slayt Başlıkları</vt:lpstr>
      </vt:variant>
      <vt:variant>
        <vt:i4>28</vt:i4>
      </vt:variant>
    </vt:vector>
  </HeadingPairs>
  <TitlesOfParts>
    <vt:vector size="38" baseType="lpstr">
      <vt:lpstr>Arial</vt:lpstr>
      <vt:lpstr>Calibri</vt:lpstr>
      <vt:lpstr>Century Schoolbook</vt:lpstr>
      <vt:lpstr>Google Sans Medium</vt:lpstr>
      <vt:lpstr>Montserrat</vt:lpstr>
      <vt:lpstr>Times New Roman</vt:lpstr>
      <vt:lpstr>Tw Cen MT</vt:lpstr>
      <vt:lpstr>Wingdings</vt:lpstr>
      <vt:lpstr>Wingdings 2</vt:lpstr>
      <vt:lpstr>Geniş Ekran Sunu</vt:lpstr>
      <vt:lpstr> Öykü AnlatIm  </vt:lpstr>
      <vt:lpstr>Giriş</vt:lpstr>
      <vt:lpstr>PowerPoint Sunusu</vt:lpstr>
      <vt:lpstr>PowerPoint Sunusu</vt:lpstr>
      <vt:lpstr>PowerPoint Sunusu</vt:lpstr>
      <vt:lpstr>Öğrenme Hedefleri</vt:lpstr>
      <vt:lpstr>İşlemler</vt:lpstr>
      <vt:lpstr>İşlemler</vt:lpstr>
      <vt:lpstr>İşlemler</vt:lpstr>
      <vt:lpstr>İşlemler</vt:lpstr>
      <vt:lpstr>İşlemler</vt:lpstr>
      <vt:lpstr>İşlemler</vt:lpstr>
      <vt:lpstr>İşlemler</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Konuşma Başlat</vt:lpstr>
      <vt:lpstr>Karakteri Hareketlendir</vt:lpstr>
      <vt:lpstr>Ses Efektleri ekle </vt:lpstr>
      <vt:lpstr>Karakteri hareketlendir. </vt:lpstr>
      <vt:lpstr>PowerPoint Sunusu</vt:lpstr>
      <vt:lpstr>PowerPoint Sunusu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2019-11-23T04:40:32Z</dcterms:created>
  <dcterms:modified xsi:type="dcterms:W3CDTF">2021-12-04T12:42:25Z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LCID">
    <vt:i4>1055</vt:i4>
  </property>
  <property fmtid="{D5CDD505-2E9C-101B-9397-08002B2CF9AE}" pid="3" name="_Version">
    <vt:lpwstr>12.0.4518</vt:lpwstr>
  </property>
</Properties>
</file>